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sldIdLst>
    <p:sldId id="256" r:id="rId5"/>
    <p:sldId id="257" r:id="rId6"/>
    <p:sldId id="258" r:id="rId7"/>
    <p:sldId id="259" r:id="rId8"/>
    <p:sldId id="260" r:id="rId9"/>
    <p:sldId id="294" r:id="rId10"/>
    <p:sldId id="295" r:id="rId11"/>
    <p:sldId id="296" r:id="rId12"/>
    <p:sldId id="297" r:id="rId13"/>
    <p:sldId id="298" r:id="rId14"/>
    <p:sldId id="299" r:id="rId15"/>
    <p:sldId id="261" r:id="rId16"/>
    <p:sldId id="300" r:id="rId17"/>
    <p:sldId id="287" r:id="rId18"/>
    <p:sldId id="301" r:id="rId19"/>
    <p:sldId id="302" r:id="rId20"/>
    <p:sldId id="303" r:id="rId21"/>
    <p:sldId id="304" r:id="rId22"/>
    <p:sldId id="305" r:id="rId23"/>
    <p:sldId id="306" r:id="rId24"/>
    <p:sldId id="308" r:id="rId25"/>
    <p:sldId id="307" r:id="rId26"/>
    <p:sldId id="273" r:id="rId27"/>
    <p:sldId id="276" r:id="rId28"/>
    <p:sldId id="293" r:id="rId29"/>
    <p:sldId id="292" r:id="rId30"/>
    <p:sldId id="274" r:id="rId31"/>
    <p:sldId id="277" r:id="rId32"/>
    <p:sldId id="275" r:id="rId33"/>
    <p:sldId id="262" r:id="rId34"/>
    <p:sldId id="263" r:id="rId35"/>
    <p:sldId id="265" r:id="rId36"/>
    <p:sldId id="286" r:id="rId37"/>
    <p:sldId id="266" r:id="rId38"/>
    <p:sldId id="264" r:id="rId39"/>
    <p:sldId id="267" r:id="rId40"/>
    <p:sldId id="280" r:id="rId41"/>
    <p:sldId id="281" r:id="rId42"/>
    <p:sldId id="282" r:id="rId43"/>
    <p:sldId id="283" r:id="rId44"/>
    <p:sldId id="284" r:id="rId45"/>
    <p:sldId id="285" r:id="rId46"/>
    <p:sldId id="268" r:id="rId47"/>
    <p:sldId id="278" r:id="rId48"/>
    <p:sldId id="279" r:id="rId49"/>
    <p:sldId id="269" r:id="rId50"/>
    <p:sldId id="270" r:id="rId51"/>
    <p:sldId id="271" r:id="rId52"/>
    <p:sldId id="27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57"/>
            <p14:sldId id="258"/>
            <p14:sldId id="259"/>
          </p14:sldIdLst>
        </p14:section>
        <p14:section name="Problem Set up" id="{88294E19-6904-47AA-B184-F0E27FC1FB4C}">
          <p14:sldIdLst>
            <p14:sldId id="260"/>
            <p14:sldId id="294"/>
            <p14:sldId id="295"/>
            <p14:sldId id="296"/>
            <p14:sldId id="297"/>
            <p14:sldId id="298"/>
            <p14:sldId id="299"/>
            <p14:sldId id="261"/>
            <p14:sldId id="300"/>
            <p14:sldId id="287"/>
            <p14:sldId id="301"/>
            <p14:sldId id="302"/>
            <p14:sldId id="303"/>
            <p14:sldId id="304"/>
            <p14:sldId id="305"/>
            <p14:sldId id="306"/>
            <p14:sldId id="308"/>
            <p14:sldId id="307"/>
          </p14:sldIdLst>
        </p14:section>
        <p14:section name="Embodiment Design" id="{71B43428-6807-4AB9-8248-BB854D4EEEFF}">
          <p14:sldIdLst>
            <p14:sldId id="273"/>
            <p14:sldId id="276"/>
            <p14:sldId id="293"/>
            <p14:sldId id="292"/>
          </p14:sldIdLst>
        </p14:section>
        <p14:section name="Build Phase" id="{FF596EF2-128C-4E64-A61A-F3E9BB20605F}">
          <p14:sldIdLst>
            <p14:sldId id="274"/>
            <p14:sldId id="277"/>
          </p14:sldIdLst>
        </p14:section>
        <p14:section name="Testing and Validation" id="{8E8EEF18-DF67-4650-A7B8-5C58F429AA84}">
          <p14:sldIdLst>
            <p14:sldId id="275"/>
            <p14:sldId id="262"/>
          </p14:sldIdLst>
        </p14:section>
        <p14:section name="Project Management" id="{A7BEC58C-F7F8-4BD6-84CB-16BE2DA38256}">
          <p14:sldIdLst>
            <p14:sldId id="263"/>
          </p14:sldIdLst>
        </p14:section>
        <p14:section name="Summary" id="{4C300BF7-36E4-4088-9A61-FD5AD972028E}">
          <p14:sldIdLst>
            <p14:sldId id="265"/>
            <p14:sldId id="286"/>
            <p14:sldId id="266"/>
            <p14:sldId id="264"/>
          </p14:sldIdLst>
        </p14:section>
        <p14:section name="Backup Slides" id="{1B3CCD90-13A5-48D3-9111-A1677DE0799C}">
          <p14:sldIdLst>
            <p14:sldId id="267"/>
          </p14:sldIdLst>
        </p14:section>
        <p14:section name="Functional Decopmosition" id="{EDC6A04F-423C-4940-855B-FC9FE1A86332}">
          <p14:sldIdLst>
            <p14:sldId id="280"/>
            <p14:sldId id="281"/>
            <p14:sldId id="282"/>
          </p14:sldIdLst>
        </p14:section>
        <p14:section name="Concept Selection" id="{8CB161AF-49DE-4F03-B00D-781A04968C2F}">
          <p14:sldIdLst>
            <p14:sldId id="283"/>
            <p14:sldId id="284"/>
            <p14:sldId id="285"/>
          </p14:sldIdLst>
        </p14:section>
        <p14:section name="Detailed Math" id="{8359201E-DCC9-4570-8795-589005A4ED44}">
          <p14:sldIdLst>
            <p14:sldId id="268"/>
            <p14:sldId id="278"/>
            <p14:sldId id="279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9C95"/>
    <a:srgbClr val="B7B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9FBC0E-0911-C927-75F7-1D602724D7BD}" v="166" dt="2023-10-17T03:33:14.853"/>
    <p1510:client id="{4EB4493E-3489-BC49-937D-01A5F7267078}" v="2083" dt="2023-10-13T22:59:04.130"/>
    <p1510:client id="{4EC74360-BAAD-D341-AC8E-0AEB026EF64E}" v="329" dt="2023-10-13T21:58:12.182"/>
    <p1510:client id="{AFB5E12E-75DD-45BD-BC83-681E64EBD4C3}" v="123" vWet="125" dt="2023-10-13T22:03:14.118"/>
    <p1510:client id="{B36CCD15-3F7B-0623-AFBC-BE28435185FE}" v="4" dt="2023-10-13T20:51:21.872"/>
    <p1510:client id="{D74FBB47-6716-A4C4-D6CE-CBB2E46E782F}" v="1" dt="2023-10-17T04:01:46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Hux" userId="S::njh20b@fsu.edu::d2f2588f-17f4-4191-97e6-5e9f702f03b8" providerId="AD" clId="Web-{299FBC0E-0911-C927-75F7-1D602724D7BD}"/>
    <pc:docChg chg="addSld delSld modSld modSection">
      <pc:chgData name="Nicholas Hux" userId="S::njh20b@fsu.edu::d2f2588f-17f4-4191-97e6-5e9f702f03b8" providerId="AD" clId="Web-{299FBC0E-0911-C927-75F7-1D602724D7BD}" dt="2023-10-17T03:33:14.853" v="219"/>
      <pc:docMkLst>
        <pc:docMk/>
      </pc:docMkLst>
      <pc:sldChg chg="modSp">
        <pc:chgData name="Nicholas Hux" userId="S::njh20b@fsu.edu::d2f2588f-17f4-4191-97e6-5e9f702f03b8" providerId="AD" clId="Web-{299FBC0E-0911-C927-75F7-1D602724D7BD}" dt="2023-10-17T03:27:33.080" v="144" actId="20577"/>
        <pc:sldMkLst>
          <pc:docMk/>
          <pc:sldMk cId="717364557" sldId="257"/>
        </pc:sldMkLst>
        <pc:spChg chg="mod">
          <ac:chgData name="Nicholas Hux" userId="S::njh20b@fsu.edu::d2f2588f-17f4-4191-97e6-5e9f702f03b8" providerId="AD" clId="Web-{299FBC0E-0911-C927-75F7-1D602724D7BD}" dt="2023-10-17T03:27:33.080" v="144" actId="20577"/>
          <ac:spMkLst>
            <pc:docMk/>
            <pc:sldMk cId="717364557" sldId="257"/>
            <ac:spMk id="2" creationId="{A74F01E0-776C-4505-8CE5-B13A76269058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27:23.017" v="139" actId="20577"/>
        <pc:sldMkLst>
          <pc:docMk/>
          <pc:sldMk cId="1294143705" sldId="258"/>
        </pc:sldMkLst>
        <pc:spChg chg="mod">
          <ac:chgData name="Nicholas Hux" userId="S::njh20b@fsu.edu::d2f2588f-17f4-4191-97e6-5e9f702f03b8" providerId="AD" clId="Web-{299FBC0E-0911-C927-75F7-1D602724D7BD}" dt="2023-10-17T03:27:23.017" v="139" actId="20577"/>
          <ac:spMkLst>
            <pc:docMk/>
            <pc:sldMk cId="1294143705" sldId="258"/>
            <ac:spMk id="5" creationId="{A59F1485-977B-4868-8BAF-2E44FD0036AE}"/>
          </ac:spMkLst>
        </pc:spChg>
      </pc:sldChg>
      <pc:sldChg chg="addSp modSp">
        <pc:chgData name="Nicholas Hux" userId="S::njh20b@fsu.edu::d2f2588f-17f4-4191-97e6-5e9f702f03b8" providerId="AD" clId="Web-{299FBC0E-0911-C927-75F7-1D602724D7BD}" dt="2023-10-17T03:27:12.454" v="134" actId="1076"/>
        <pc:sldMkLst>
          <pc:docMk/>
          <pc:sldMk cId="3852773217" sldId="259"/>
        </pc:sldMkLst>
        <pc:spChg chg="add mod">
          <ac:chgData name="Nicholas Hux" userId="S::njh20b@fsu.edu::d2f2588f-17f4-4191-97e6-5e9f702f03b8" providerId="AD" clId="Web-{299FBC0E-0911-C927-75F7-1D602724D7BD}" dt="2023-10-17T03:27:12.454" v="134" actId="1076"/>
          <ac:spMkLst>
            <pc:docMk/>
            <pc:sldMk cId="3852773217" sldId="259"/>
            <ac:spMk id="6" creationId="{68EBC1DE-F27B-23D5-1DE1-0286AAD2B2DA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27:47.425" v="151" actId="20577"/>
        <pc:sldMkLst>
          <pc:docMk/>
          <pc:sldMk cId="3420304419" sldId="260"/>
        </pc:sldMkLst>
        <pc:spChg chg="mod">
          <ac:chgData name="Nicholas Hux" userId="S::njh20b@fsu.edu::d2f2588f-17f4-4191-97e6-5e9f702f03b8" providerId="AD" clId="Web-{299FBC0E-0911-C927-75F7-1D602724D7BD}" dt="2023-10-17T03:27:47.425" v="151" actId="20577"/>
          <ac:spMkLst>
            <pc:docMk/>
            <pc:sldMk cId="3420304419" sldId="260"/>
            <ac:spMk id="2" creationId="{18739D26-9025-C551-E65A-B823B9EFD750}"/>
          </ac:spMkLst>
        </pc:spChg>
        <pc:graphicFrameChg chg="modGraphic">
          <ac:chgData name="Nicholas Hux" userId="S::njh20b@fsu.edu::d2f2588f-17f4-4191-97e6-5e9f702f03b8" providerId="AD" clId="Web-{299FBC0E-0911-C927-75F7-1D602724D7BD}" dt="2023-10-17T02:46:10.275" v="2" actId="20577"/>
          <ac:graphicFrameMkLst>
            <pc:docMk/>
            <pc:sldMk cId="3420304419" sldId="260"/>
            <ac:graphicFrameMk id="4" creationId="{13AAC21A-7F2A-58F5-E1B0-5D9D17B23EDF}"/>
          </ac:graphicFrameMkLst>
        </pc:graphicFrameChg>
      </pc:sldChg>
      <pc:sldChg chg="modSp">
        <pc:chgData name="Nicholas Hux" userId="S::njh20b@fsu.edu::d2f2588f-17f4-4191-97e6-5e9f702f03b8" providerId="AD" clId="Web-{299FBC0E-0911-C927-75F7-1D602724D7BD}" dt="2023-10-17T03:30:38.733" v="204" actId="20577"/>
        <pc:sldMkLst>
          <pc:docMk/>
          <pc:sldMk cId="1566600359" sldId="261"/>
        </pc:sldMkLst>
        <pc:spChg chg="mod">
          <ac:chgData name="Nicholas Hux" userId="S::njh20b@fsu.edu::d2f2588f-17f4-4191-97e6-5e9f702f03b8" providerId="AD" clId="Web-{299FBC0E-0911-C927-75F7-1D602724D7BD}" dt="2023-10-17T03:30:38.733" v="204" actId="20577"/>
          <ac:spMkLst>
            <pc:docMk/>
            <pc:sldMk cId="1566600359" sldId="261"/>
            <ac:spMk id="2" creationId="{FA264737-946D-4234-ABBF-AD29729F593E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32:11.192" v="210" actId="1076"/>
        <pc:sldMkLst>
          <pc:docMk/>
          <pc:sldMk cId="3871158078" sldId="287"/>
        </pc:sldMkLst>
        <pc:spChg chg="mod">
          <ac:chgData name="Nicholas Hux" userId="S::njh20b@fsu.edu::d2f2588f-17f4-4191-97e6-5e9f702f03b8" providerId="AD" clId="Web-{299FBC0E-0911-C927-75F7-1D602724D7BD}" dt="2023-10-17T03:32:00.863" v="209" actId="20577"/>
          <ac:spMkLst>
            <pc:docMk/>
            <pc:sldMk cId="3871158078" sldId="287"/>
            <ac:spMk id="2" creationId="{3D9565D5-E283-4D51-BB48-8F4B184AC920}"/>
          </ac:spMkLst>
        </pc:spChg>
        <pc:graphicFrameChg chg="mod">
          <ac:chgData name="Nicholas Hux" userId="S::njh20b@fsu.edu::d2f2588f-17f4-4191-97e6-5e9f702f03b8" providerId="AD" clId="Web-{299FBC0E-0911-C927-75F7-1D602724D7BD}" dt="2023-10-17T03:32:11.192" v="210" actId="1076"/>
          <ac:graphicFrameMkLst>
            <pc:docMk/>
            <pc:sldMk cId="3871158078" sldId="287"/>
            <ac:graphicFrameMk id="3" creationId="{A855A8C4-E9D5-05BF-5DEA-AA8EAA7351A4}"/>
          </ac:graphicFrameMkLst>
        </pc:graphicFrameChg>
      </pc:sldChg>
      <pc:sldChg chg="modSp">
        <pc:chgData name="Nicholas Hux" userId="S::njh20b@fsu.edu::d2f2588f-17f4-4191-97e6-5e9f702f03b8" providerId="AD" clId="Web-{299FBC0E-0911-C927-75F7-1D602724D7BD}" dt="2023-10-17T03:27:59.472" v="155" actId="20577"/>
        <pc:sldMkLst>
          <pc:docMk/>
          <pc:sldMk cId="3473876416" sldId="294"/>
        </pc:sldMkLst>
        <pc:spChg chg="mod">
          <ac:chgData name="Nicholas Hux" userId="S::njh20b@fsu.edu::d2f2588f-17f4-4191-97e6-5e9f702f03b8" providerId="AD" clId="Web-{299FBC0E-0911-C927-75F7-1D602724D7BD}" dt="2023-10-17T03:27:59.472" v="155" actId="20577"/>
          <ac:spMkLst>
            <pc:docMk/>
            <pc:sldMk cId="3473876416" sldId="294"/>
            <ac:spMk id="5" creationId="{5435F7CE-AD26-8DBE-B37C-7B9C2FDC4D61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28:09.676" v="163" actId="20577"/>
        <pc:sldMkLst>
          <pc:docMk/>
          <pc:sldMk cId="2499054416" sldId="295"/>
        </pc:sldMkLst>
        <pc:spChg chg="mod">
          <ac:chgData name="Nicholas Hux" userId="S::njh20b@fsu.edu::d2f2588f-17f4-4191-97e6-5e9f702f03b8" providerId="AD" clId="Web-{299FBC0E-0911-C927-75F7-1D602724D7BD}" dt="2023-10-17T03:28:09.676" v="163" actId="20577"/>
          <ac:spMkLst>
            <pc:docMk/>
            <pc:sldMk cId="2499054416" sldId="295"/>
            <ac:spMk id="5" creationId="{9B447A71-4B8E-B087-C271-82C12B75D1B8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28:30.490" v="172" actId="20577"/>
        <pc:sldMkLst>
          <pc:docMk/>
          <pc:sldMk cId="2270897686" sldId="296"/>
        </pc:sldMkLst>
        <pc:spChg chg="mod">
          <ac:chgData name="Nicholas Hux" userId="S::njh20b@fsu.edu::d2f2588f-17f4-4191-97e6-5e9f702f03b8" providerId="AD" clId="Web-{299FBC0E-0911-C927-75F7-1D602724D7BD}" dt="2023-10-17T03:28:30.490" v="172" actId="20577"/>
          <ac:spMkLst>
            <pc:docMk/>
            <pc:sldMk cId="2270897686" sldId="296"/>
            <ac:spMk id="5" creationId="{D99B229D-F1B7-2CC1-BA17-860A0A76A9D3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28:40.585" v="178" actId="20577"/>
        <pc:sldMkLst>
          <pc:docMk/>
          <pc:sldMk cId="3369958696" sldId="297"/>
        </pc:sldMkLst>
        <pc:spChg chg="mod">
          <ac:chgData name="Nicholas Hux" userId="S::njh20b@fsu.edu::d2f2588f-17f4-4191-97e6-5e9f702f03b8" providerId="AD" clId="Web-{299FBC0E-0911-C927-75F7-1D602724D7BD}" dt="2023-10-17T03:28:40.585" v="178" actId="20577"/>
          <ac:spMkLst>
            <pc:docMk/>
            <pc:sldMk cId="3369958696" sldId="297"/>
            <ac:spMk id="5" creationId="{4EF9D264-CE3A-0977-1E0B-70C24B9564F1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28:51.554" v="183" actId="20577"/>
        <pc:sldMkLst>
          <pc:docMk/>
          <pc:sldMk cId="247859096" sldId="298"/>
        </pc:sldMkLst>
        <pc:spChg chg="mod">
          <ac:chgData name="Nicholas Hux" userId="S::njh20b@fsu.edu::d2f2588f-17f4-4191-97e6-5e9f702f03b8" providerId="AD" clId="Web-{299FBC0E-0911-C927-75F7-1D602724D7BD}" dt="2023-10-17T03:28:51.554" v="183" actId="20577"/>
          <ac:spMkLst>
            <pc:docMk/>
            <pc:sldMk cId="247859096" sldId="298"/>
            <ac:spMk id="5" creationId="{87270FB9-106E-2CB0-A0BC-F295D7E6986F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30:12.216" v="199" actId="20577"/>
        <pc:sldMkLst>
          <pc:docMk/>
          <pc:sldMk cId="1846840517" sldId="299"/>
        </pc:sldMkLst>
        <pc:spChg chg="mod">
          <ac:chgData name="Nicholas Hux" userId="S::njh20b@fsu.edu::d2f2588f-17f4-4191-97e6-5e9f702f03b8" providerId="AD" clId="Web-{299FBC0E-0911-C927-75F7-1D602724D7BD}" dt="2023-10-17T03:30:12.216" v="199" actId="20577"/>
          <ac:spMkLst>
            <pc:docMk/>
            <pc:sldMk cId="1846840517" sldId="299"/>
            <ac:spMk id="5" creationId="{602DEEBE-1C50-8FD1-8EE7-B60AF7960E6D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31:37.487" v="205" actId="20577"/>
        <pc:sldMkLst>
          <pc:docMk/>
          <pc:sldMk cId="630705847" sldId="300"/>
        </pc:sldMkLst>
        <pc:spChg chg="mod">
          <ac:chgData name="Nicholas Hux" userId="S::njh20b@fsu.edu::d2f2588f-17f4-4191-97e6-5e9f702f03b8" providerId="AD" clId="Web-{299FBC0E-0911-C927-75F7-1D602724D7BD}" dt="2023-10-17T03:31:37.487" v="205" actId="20577"/>
          <ac:spMkLst>
            <pc:docMk/>
            <pc:sldMk cId="630705847" sldId="300"/>
            <ac:spMk id="4" creationId="{94C81F32-C7CD-89C9-CA97-2CD3E2EAABD2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32:20.677" v="211" actId="20577"/>
        <pc:sldMkLst>
          <pc:docMk/>
          <pc:sldMk cId="3507229099" sldId="301"/>
        </pc:sldMkLst>
        <pc:spChg chg="mod">
          <ac:chgData name="Nicholas Hux" userId="S::njh20b@fsu.edu::d2f2588f-17f4-4191-97e6-5e9f702f03b8" providerId="AD" clId="Web-{299FBC0E-0911-C927-75F7-1D602724D7BD}" dt="2023-10-17T03:32:20.677" v="211" actId="20577"/>
          <ac:spMkLst>
            <pc:docMk/>
            <pc:sldMk cId="3507229099" sldId="301"/>
            <ac:spMk id="4" creationId="{3F61942A-5C42-6C51-37DA-3BD23C0D2AB9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32:39.663" v="214" actId="14100"/>
        <pc:sldMkLst>
          <pc:docMk/>
          <pc:sldMk cId="302912585" sldId="302"/>
        </pc:sldMkLst>
        <pc:spChg chg="mod">
          <ac:chgData name="Nicholas Hux" userId="S::njh20b@fsu.edu::d2f2588f-17f4-4191-97e6-5e9f702f03b8" providerId="AD" clId="Web-{299FBC0E-0911-C927-75F7-1D602724D7BD}" dt="2023-10-17T03:32:39.663" v="214" actId="14100"/>
          <ac:spMkLst>
            <pc:docMk/>
            <pc:sldMk cId="302912585" sldId="302"/>
            <ac:spMk id="4" creationId="{8DE5CF64-0649-4EFD-AAD9-CF96F5127927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32:49.648" v="215" actId="20577"/>
        <pc:sldMkLst>
          <pc:docMk/>
          <pc:sldMk cId="1584797966" sldId="303"/>
        </pc:sldMkLst>
        <pc:spChg chg="mod">
          <ac:chgData name="Nicholas Hux" userId="S::njh20b@fsu.edu::d2f2588f-17f4-4191-97e6-5e9f702f03b8" providerId="AD" clId="Web-{299FBC0E-0911-C927-75F7-1D602724D7BD}" dt="2023-10-17T03:32:49.648" v="215" actId="20577"/>
          <ac:spMkLst>
            <pc:docMk/>
            <pc:sldMk cId="1584797966" sldId="303"/>
            <ac:spMk id="4" creationId="{2DEB18B2-316B-B465-6D47-DB1B8658A813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32:55.898" v="216" actId="20577"/>
        <pc:sldMkLst>
          <pc:docMk/>
          <pc:sldMk cId="2670539426" sldId="304"/>
        </pc:sldMkLst>
        <pc:spChg chg="mod">
          <ac:chgData name="Nicholas Hux" userId="S::njh20b@fsu.edu::d2f2588f-17f4-4191-97e6-5e9f702f03b8" providerId="AD" clId="Web-{299FBC0E-0911-C927-75F7-1D602724D7BD}" dt="2023-10-17T03:32:55.898" v="216" actId="20577"/>
          <ac:spMkLst>
            <pc:docMk/>
            <pc:sldMk cId="2670539426" sldId="304"/>
            <ac:spMk id="4" creationId="{18E14F22-4D85-BAE7-B51C-0FCB3799D617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33:02.367" v="217" actId="20577"/>
        <pc:sldMkLst>
          <pc:docMk/>
          <pc:sldMk cId="665515414" sldId="305"/>
        </pc:sldMkLst>
        <pc:spChg chg="mod">
          <ac:chgData name="Nicholas Hux" userId="S::njh20b@fsu.edu::d2f2588f-17f4-4191-97e6-5e9f702f03b8" providerId="AD" clId="Web-{299FBC0E-0911-C927-75F7-1D602724D7BD}" dt="2023-10-17T03:33:02.367" v="217" actId="20577"/>
          <ac:spMkLst>
            <pc:docMk/>
            <pc:sldMk cId="665515414" sldId="305"/>
            <ac:spMk id="4" creationId="{B59438F9-D6F6-5D75-4805-008FDA21643F}"/>
          </ac:spMkLst>
        </pc:spChg>
      </pc:sldChg>
      <pc:sldChg chg="modSp">
        <pc:chgData name="Nicholas Hux" userId="S::njh20b@fsu.edu::d2f2588f-17f4-4191-97e6-5e9f702f03b8" providerId="AD" clId="Web-{299FBC0E-0911-C927-75F7-1D602724D7BD}" dt="2023-10-17T03:33:06.258" v="218" actId="20577"/>
        <pc:sldMkLst>
          <pc:docMk/>
          <pc:sldMk cId="929336350" sldId="306"/>
        </pc:sldMkLst>
        <pc:spChg chg="mod">
          <ac:chgData name="Nicholas Hux" userId="S::njh20b@fsu.edu::d2f2588f-17f4-4191-97e6-5e9f702f03b8" providerId="AD" clId="Web-{299FBC0E-0911-C927-75F7-1D602724D7BD}" dt="2023-10-17T03:33:06.258" v="218" actId="20577"/>
          <ac:spMkLst>
            <pc:docMk/>
            <pc:sldMk cId="929336350" sldId="306"/>
            <ac:spMk id="4" creationId="{09857073-1AF1-A6D9-332A-FF3FBDBDDD60}"/>
          </ac:spMkLst>
        </pc:spChg>
      </pc:sldChg>
      <pc:sldChg chg="addSp delSp modSp">
        <pc:chgData name="Nicholas Hux" userId="S::njh20b@fsu.edu::d2f2588f-17f4-4191-97e6-5e9f702f03b8" providerId="AD" clId="Web-{299FBC0E-0911-C927-75F7-1D602724D7BD}" dt="2023-10-17T03:33:14.853" v="219"/>
        <pc:sldMkLst>
          <pc:docMk/>
          <pc:sldMk cId="3463117066" sldId="307"/>
        </pc:sldMkLst>
        <pc:spChg chg="del">
          <ac:chgData name="Nicholas Hux" userId="S::njh20b@fsu.edu::d2f2588f-17f4-4191-97e6-5e9f702f03b8" providerId="AD" clId="Web-{299FBC0E-0911-C927-75F7-1D602724D7BD}" dt="2023-10-17T03:33:14.853" v="219"/>
          <ac:spMkLst>
            <pc:docMk/>
            <pc:sldMk cId="3463117066" sldId="307"/>
            <ac:spMk id="4" creationId="{E773321F-970F-3941-86B0-CF8CBDC7F7E8}"/>
          </ac:spMkLst>
        </pc:spChg>
        <pc:spChg chg="add mod">
          <ac:chgData name="Nicholas Hux" userId="S::njh20b@fsu.edu::d2f2588f-17f4-4191-97e6-5e9f702f03b8" providerId="AD" clId="Web-{299FBC0E-0911-C927-75F7-1D602724D7BD}" dt="2023-10-17T03:33:14.853" v="219"/>
          <ac:spMkLst>
            <pc:docMk/>
            <pc:sldMk cId="3463117066" sldId="307"/>
            <ac:spMk id="7" creationId="{F5A34A00-0126-C79B-BF90-166FA6218582}"/>
          </ac:spMkLst>
        </pc:spChg>
      </pc:sldChg>
      <pc:sldChg chg="modSp new">
        <pc:chgData name="Nicholas Hux" userId="S::njh20b@fsu.edu::d2f2588f-17f4-4191-97e6-5e9f702f03b8" providerId="AD" clId="Web-{299FBC0E-0911-C927-75F7-1D602724D7BD}" dt="2023-10-17T02:50:04.696" v="21" actId="1076"/>
        <pc:sldMkLst>
          <pc:docMk/>
          <pc:sldMk cId="2895908772" sldId="308"/>
        </pc:sldMkLst>
        <pc:spChg chg="mod">
          <ac:chgData name="Nicholas Hux" userId="S::njh20b@fsu.edu::d2f2588f-17f4-4191-97e6-5e9f702f03b8" providerId="AD" clId="Web-{299FBC0E-0911-C927-75F7-1D602724D7BD}" dt="2023-10-17T02:50:04.696" v="21" actId="1076"/>
          <ac:spMkLst>
            <pc:docMk/>
            <pc:sldMk cId="2895908772" sldId="308"/>
            <ac:spMk id="2" creationId="{774BCD4C-63DF-C10E-33D4-9237677C43CC}"/>
          </ac:spMkLst>
        </pc:spChg>
      </pc:sldChg>
      <pc:sldChg chg="addSp delSp modSp new del modTransition">
        <pc:chgData name="Nicholas Hux" userId="S::njh20b@fsu.edu::d2f2588f-17f4-4191-97e6-5e9f702f03b8" providerId="AD" clId="Web-{299FBC0E-0911-C927-75F7-1D602724D7BD}" dt="2023-10-17T03:14:04.793" v="122"/>
        <pc:sldMkLst>
          <pc:docMk/>
          <pc:sldMk cId="804577855" sldId="309"/>
        </pc:sldMkLst>
        <pc:spChg chg="mod">
          <ac:chgData name="Nicholas Hux" userId="S::njh20b@fsu.edu::d2f2588f-17f4-4191-97e6-5e9f702f03b8" providerId="AD" clId="Web-{299FBC0E-0911-C927-75F7-1D602724D7BD}" dt="2023-10-17T02:51:51.266" v="35" actId="20577"/>
          <ac:spMkLst>
            <pc:docMk/>
            <pc:sldMk cId="804577855" sldId="309"/>
            <ac:spMk id="2" creationId="{B1863E49-D086-EA41-ED45-4C421B960B28}"/>
          </ac:spMkLst>
        </pc:spChg>
        <pc:graphicFrameChg chg="add del modGraphic">
          <ac:chgData name="Nicholas Hux" userId="S::njh20b@fsu.edu::d2f2588f-17f4-4191-97e6-5e9f702f03b8" providerId="AD" clId="Web-{299FBC0E-0911-C927-75F7-1D602724D7BD}" dt="2023-10-17T02:57:05.177" v="100"/>
          <ac:graphicFrameMkLst>
            <pc:docMk/>
            <pc:sldMk cId="804577855" sldId="309"/>
            <ac:graphicFrameMk id="6" creationId="{9E9B89FB-D738-6BBB-A4E0-B1E05576DE92}"/>
          </ac:graphicFrameMkLst>
        </pc:graphicFrameChg>
        <pc:graphicFrameChg chg="add del">
          <ac:chgData name="Nicholas Hux" userId="S::njh20b@fsu.edu::d2f2588f-17f4-4191-97e6-5e9f702f03b8" providerId="AD" clId="Web-{299FBC0E-0911-C927-75F7-1D602724D7BD}" dt="2023-10-17T03:01:07.927" v="104"/>
          <ac:graphicFrameMkLst>
            <pc:docMk/>
            <pc:sldMk cId="804577855" sldId="309"/>
            <ac:graphicFrameMk id="2886" creationId="{97864CD7-03D5-D8BC-CE9E-31AA827E2ABE}"/>
          </ac:graphicFrameMkLst>
        </pc:graphicFrameChg>
        <pc:graphicFrameChg chg="add">
          <ac:chgData name="Nicholas Hux" userId="S::njh20b@fsu.edu::d2f2588f-17f4-4191-97e6-5e9f702f03b8" providerId="AD" clId="Web-{299FBC0E-0911-C927-75F7-1D602724D7BD}" dt="2023-10-17T03:01:22.725" v="105"/>
          <ac:graphicFrameMkLst>
            <pc:docMk/>
            <pc:sldMk cId="804577855" sldId="309"/>
            <ac:graphicFrameMk id="3012" creationId="{CE02DC4D-5482-ED47-CB94-BACD6F6ACDBB}"/>
          </ac:graphicFrameMkLst>
        </pc:graphicFrameChg>
      </pc:sldChg>
      <pc:sldChg chg="modSp add del replId modTransition">
        <pc:chgData name="Nicholas Hux" userId="S::njh20b@fsu.edu::d2f2588f-17f4-4191-97e6-5e9f702f03b8" providerId="AD" clId="Web-{299FBC0E-0911-C927-75F7-1D602724D7BD}" dt="2023-10-17T03:14:10.559" v="123"/>
        <pc:sldMkLst>
          <pc:docMk/>
          <pc:sldMk cId="2143212353" sldId="310"/>
        </pc:sldMkLst>
        <pc:spChg chg="mod">
          <ac:chgData name="Nicholas Hux" userId="S::njh20b@fsu.edu::d2f2588f-17f4-4191-97e6-5e9f702f03b8" providerId="AD" clId="Web-{299FBC0E-0911-C927-75F7-1D602724D7BD}" dt="2023-10-17T03:04:31.597" v="120" actId="20577"/>
          <ac:spMkLst>
            <pc:docMk/>
            <pc:sldMk cId="2143212353" sldId="310"/>
            <ac:spMk id="2" creationId="{57C6B6FE-6B7B-852D-7CAB-F43572076539}"/>
          </ac:spMkLst>
        </pc:spChg>
      </pc:sldChg>
    </pc:docChg>
  </pc:docChgLst>
  <pc:docChgLst>
    <pc:chgData name="Atzimba Avellaneda" userId="1979b173-f9c9-4a71-a9d3-8b9f7b7d9000" providerId="ADAL" clId="{4EB4493E-3489-BC49-937D-01A5F7267078}"/>
    <pc:docChg chg="undo custSel addSld delSld modSld modSection">
      <pc:chgData name="Atzimba Avellaneda" userId="1979b173-f9c9-4a71-a9d3-8b9f7b7d9000" providerId="ADAL" clId="{4EB4493E-3489-BC49-937D-01A5F7267078}" dt="2023-10-13T22:59:04.130" v="2054" actId="33524"/>
      <pc:docMkLst>
        <pc:docMk/>
      </pc:docMkLst>
      <pc:sldChg chg="modSp mod">
        <pc:chgData name="Atzimba Avellaneda" userId="1979b173-f9c9-4a71-a9d3-8b9f7b7d9000" providerId="ADAL" clId="{4EB4493E-3489-BC49-937D-01A5F7267078}" dt="2023-10-13T18:47:25.722" v="2" actId="207"/>
        <pc:sldMkLst>
          <pc:docMk/>
          <pc:sldMk cId="1799507294" sldId="256"/>
        </pc:sldMkLst>
        <pc:spChg chg="mod">
          <ac:chgData name="Atzimba Avellaneda" userId="1979b173-f9c9-4a71-a9d3-8b9f7b7d9000" providerId="ADAL" clId="{4EB4493E-3489-BC49-937D-01A5F7267078}" dt="2023-10-13T18:47:25.722" v="2" actId="207"/>
          <ac:spMkLst>
            <pc:docMk/>
            <pc:sldMk cId="1799507294" sldId="256"/>
            <ac:spMk id="2" creationId="{D5233AB9-F451-4350-AE5E-9E3DD0BCE240}"/>
          </ac:spMkLst>
        </pc:spChg>
      </pc:sldChg>
      <pc:sldChg chg="addSp delSp modSp mod">
        <pc:chgData name="Atzimba Avellaneda" userId="1979b173-f9c9-4a71-a9d3-8b9f7b7d9000" providerId="ADAL" clId="{4EB4493E-3489-BC49-937D-01A5F7267078}" dt="2023-10-13T22:34:35.623" v="1865" actId="121"/>
        <pc:sldMkLst>
          <pc:docMk/>
          <pc:sldMk cId="717364557" sldId="257"/>
        </pc:sldMkLst>
        <pc:spChg chg="mod">
          <ac:chgData name="Atzimba Avellaneda" userId="1979b173-f9c9-4a71-a9d3-8b9f7b7d9000" providerId="ADAL" clId="{4EB4493E-3489-BC49-937D-01A5F7267078}" dt="2023-10-13T22:34:35.623" v="1865" actId="121"/>
          <ac:spMkLst>
            <pc:docMk/>
            <pc:sldMk cId="717364557" sldId="257"/>
            <ac:spMk id="2" creationId="{A74F01E0-776C-4505-8CE5-B13A76269058}"/>
          </ac:spMkLst>
        </pc:spChg>
        <pc:spChg chg="add del mod">
          <ac:chgData name="Atzimba Avellaneda" userId="1979b173-f9c9-4a71-a9d3-8b9f7b7d9000" providerId="ADAL" clId="{4EB4493E-3489-BC49-937D-01A5F7267078}" dt="2023-10-13T18:48:08.008" v="11"/>
          <ac:spMkLst>
            <pc:docMk/>
            <pc:sldMk cId="717364557" sldId="257"/>
            <ac:spMk id="3" creationId="{1BB7F3E7-D48A-4784-6E43-86C507AC1DC0}"/>
          </ac:spMkLst>
        </pc:spChg>
        <pc:spChg chg="mod">
          <ac:chgData name="Atzimba Avellaneda" userId="1979b173-f9c9-4a71-a9d3-8b9f7b7d9000" providerId="ADAL" clId="{4EB4493E-3489-BC49-937D-01A5F7267078}" dt="2023-10-13T21:52:58.082" v="1235" actId="207"/>
          <ac:spMkLst>
            <pc:docMk/>
            <pc:sldMk cId="717364557" sldId="257"/>
            <ac:spMk id="5" creationId="{5E50AF06-A8FC-4B2F-AABF-051BAE858B76}"/>
          </ac:spMkLst>
        </pc:spChg>
        <pc:spChg chg="add mod">
          <ac:chgData name="Atzimba Avellaneda" userId="1979b173-f9c9-4a71-a9d3-8b9f7b7d9000" providerId="ADAL" clId="{4EB4493E-3489-BC49-937D-01A5F7267078}" dt="2023-10-13T18:52:34.912" v="102" actId="1076"/>
          <ac:spMkLst>
            <pc:docMk/>
            <pc:sldMk cId="717364557" sldId="257"/>
            <ac:spMk id="16" creationId="{92613E2C-2324-E9D9-21A4-451FCD770028}"/>
          </ac:spMkLst>
        </pc:spChg>
        <pc:spChg chg="add mod">
          <ac:chgData name="Atzimba Avellaneda" userId="1979b173-f9c9-4a71-a9d3-8b9f7b7d9000" providerId="ADAL" clId="{4EB4493E-3489-BC49-937D-01A5F7267078}" dt="2023-10-13T18:53:49.029" v="152" actId="1076"/>
          <ac:spMkLst>
            <pc:docMk/>
            <pc:sldMk cId="717364557" sldId="257"/>
            <ac:spMk id="17" creationId="{898C12D1-F982-1F61-F26E-5195FFD91363}"/>
          </ac:spMkLst>
        </pc:spChg>
        <pc:spChg chg="add mod">
          <ac:chgData name="Atzimba Avellaneda" userId="1979b173-f9c9-4a71-a9d3-8b9f7b7d9000" providerId="ADAL" clId="{4EB4493E-3489-BC49-937D-01A5F7267078}" dt="2023-10-13T18:55:12.193" v="210" actId="14100"/>
          <ac:spMkLst>
            <pc:docMk/>
            <pc:sldMk cId="717364557" sldId="257"/>
            <ac:spMk id="19" creationId="{C6A4E7E8-AD10-D8B0-78A0-0E3A08ECAE21}"/>
          </ac:spMkLst>
        </pc:spChg>
        <pc:spChg chg="add mod">
          <ac:chgData name="Atzimba Avellaneda" userId="1979b173-f9c9-4a71-a9d3-8b9f7b7d9000" providerId="ADAL" clId="{4EB4493E-3489-BC49-937D-01A5F7267078}" dt="2023-10-13T18:55:07.837" v="209" actId="14100"/>
          <ac:spMkLst>
            <pc:docMk/>
            <pc:sldMk cId="717364557" sldId="257"/>
            <ac:spMk id="20" creationId="{5946AEC3-2B42-8D84-FA9D-F7493B7382E3}"/>
          </ac:spMkLst>
        </pc:spChg>
        <pc:spChg chg="add mod">
          <ac:chgData name="Atzimba Avellaneda" userId="1979b173-f9c9-4a71-a9d3-8b9f7b7d9000" providerId="ADAL" clId="{4EB4493E-3489-BC49-937D-01A5F7267078}" dt="2023-10-13T18:55:50.917" v="247" actId="14100"/>
          <ac:spMkLst>
            <pc:docMk/>
            <pc:sldMk cId="717364557" sldId="257"/>
            <ac:spMk id="22" creationId="{C6910374-F4F2-DF56-8A78-655E199BA2C5}"/>
          </ac:spMkLst>
        </pc:spChg>
        <pc:grpChg chg="del">
          <ac:chgData name="Atzimba Avellaneda" userId="1979b173-f9c9-4a71-a9d3-8b9f7b7d9000" providerId="ADAL" clId="{4EB4493E-3489-BC49-937D-01A5F7267078}" dt="2023-10-13T18:47:44.315" v="3" actId="478"/>
          <ac:grpSpMkLst>
            <pc:docMk/>
            <pc:sldMk cId="717364557" sldId="257"/>
            <ac:grpSpMk id="26" creationId="{873D9B21-C56B-4ECD-942C-ECEE82059046}"/>
          </ac:grpSpMkLst>
        </pc:grpChg>
        <pc:grpChg chg="del">
          <ac:chgData name="Atzimba Avellaneda" userId="1979b173-f9c9-4a71-a9d3-8b9f7b7d9000" providerId="ADAL" clId="{4EB4493E-3489-BC49-937D-01A5F7267078}" dt="2023-10-13T18:47:44.315" v="3" actId="478"/>
          <ac:grpSpMkLst>
            <pc:docMk/>
            <pc:sldMk cId="717364557" sldId="257"/>
            <ac:grpSpMk id="27" creationId="{50FD09FB-9E8D-4AFD-B07B-6A5FF0684F54}"/>
          </ac:grpSpMkLst>
        </pc:grpChg>
        <pc:grpChg chg="del">
          <ac:chgData name="Atzimba Avellaneda" userId="1979b173-f9c9-4a71-a9d3-8b9f7b7d9000" providerId="ADAL" clId="{4EB4493E-3489-BC49-937D-01A5F7267078}" dt="2023-10-13T18:47:44.315" v="3" actId="478"/>
          <ac:grpSpMkLst>
            <pc:docMk/>
            <pc:sldMk cId="717364557" sldId="257"/>
            <ac:grpSpMk id="28" creationId="{2076B719-6DCC-434E-B4D6-19008C46845D}"/>
          </ac:grpSpMkLst>
        </pc:grpChg>
        <pc:grpChg chg="del">
          <ac:chgData name="Atzimba Avellaneda" userId="1979b173-f9c9-4a71-a9d3-8b9f7b7d9000" providerId="ADAL" clId="{4EB4493E-3489-BC49-937D-01A5F7267078}" dt="2023-10-13T18:47:44.315" v="3" actId="478"/>
          <ac:grpSpMkLst>
            <pc:docMk/>
            <pc:sldMk cId="717364557" sldId="257"/>
            <ac:grpSpMk id="29" creationId="{4C3D8901-8DB4-46CC-8674-F88553AFE38F}"/>
          </ac:grpSpMkLst>
        </pc:grpChg>
        <pc:picChg chg="add mod">
          <ac:chgData name="Atzimba Avellaneda" userId="1979b173-f9c9-4a71-a9d3-8b9f7b7d9000" providerId="ADAL" clId="{4EB4493E-3489-BC49-937D-01A5F7267078}" dt="2023-10-13T18:50:35.380" v="48" actId="1076"/>
          <ac:picMkLst>
            <pc:docMk/>
            <pc:sldMk cId="717364557" sldId="257"/>
            <ac:picMk id="6" creationId="{80DD4118-FD39-76FD-EEE4-26112C0DF8EF}"/>
          </ac:picMkLst>
        </pc:picChg>
        <pc:picChg chg="add mod modCrop">
          <ac:chgData name="Atzimba Avellaneda" userId="1979b173-f9c9-4a71-a9d3-8b9f7b7d9000" providerId="ADAL" clId="{4EB4493E-3489-BC49-937D-01A5F7267078}" dt="2023-10-13T18:50:44.319" v="49" actId="1076"/>
          <ac:picMkLst>
            <pc:docMk/>
            <pc:sldMk cId="717364557" sldId="257"/>
            <ac:picMk id="7" creationId="{2355D61C-72FB-6602-C4CC-B39AB3BA2603}"/>
          </ac:picMkLst>
        </pc:picChg>
        <pc:picChg chg="add mod">
          <ac:chgData name="Atzimba Avellaneda" userId="1979b173-f9c9-4a71-a9d3-8b9f7b7d9000" providerId="ADAL" clId="{4EB4493E-3489-BC49-937D-01A5F7267078}" dt="2023-10-13T18:49:59.331" v="37" actId="14100"/>
          <ac:picMkLst>
            <pc:docMk/>
            <pc:sldMk cId="717364557" sldId="257"/>
            <ac:picMk id="8" creationId="{DCFAA15C-4C0D-1A1A-6AFF-08A470D037E6}"/>
          </ac:picMkLst>
        </pc:picChg>
        <pc:picChg chg="add mod">
          <ac:chgData name="Atzimba Avellaneda" userId="1979b173-f9c9-4a71-a9d3-8b9f7b7d9000" providerId="ADAL" clId="{4EB4493E-3489-BC49-937D-01A5F7267078}" dt="2023-10-13T18:50:28.176" v="46" actId="1076"/>
          <ac:picMkLst>
            <pc:docMk/>
            <pc:sldMk cId="717364557" sldId="257"/>
            <ac:picMk id="9" creationId="{EF8C8FC9-45E4-8C18-C888-26AE9FDADA72}"/>
          </ac:picMkLst>
        </pc:picChg>
        <pc:picChg chg="add mod">
          <ac:chgData name="Atzimba Avellaneda" userId="1979b173-f9c9-4a71-a9d3-8b9f7b7d9000" providerId="ADAL" clId="{4EB4493E-3489-BC49-937D-01A5F7267078}" dt="2023-10-13T18:50:22.160" v="45" actId="1076"/>
          <ac:picMkLst>
            <pc:docMk/>
            <pc:sldMk cId="717364557" sldId="257"/>
            <ac:picMk id="14" creationId="{848F5356-495A-FBA5-D4E7-5077F524268F}"/>
          </ac:picMkLst>
        </pc:picChg>
      </pc:sldChg>
      <pc:sldChg chg="addSp delSp modSp mod">
        <pc:chgData name="Atzimba Avellaneda" userId="1979b173-f9c9-4a71-a9d3-8b9f7b7d9000" providerId="ADAL" clId="{4EB4493E-3489-BC49-937D-01A5F7267078}" dt="2023-10-13T22:34:40.156" v="1866" actId="121"/>
        <pc:sldMkLst>
          <pc:docMk/>
          <pc:sldMk cId="1294143705" sldId="258"/>
        </pc:sldMkLst>
        <pc:spChg chg="mod">
          <ac:chgData name="Atzimba Avellaneda" userId="1979b173-f9c9-4a71-a9d3-8b9f7b7d9000" providerId="ADAL" clId="{4EB4493E-3489-BC49-937D-01A5F7267078}" dt="2023-10-13T21:53:04.105" v="1236" actId="207"/>
          <ac:spMkLst>
            <pc:docMk/>
            <pc:sldMk cId="1294143705" sldId="258"/>
            <ac:spMk id="2" creationId="{39A1382E-ADA7-442D-BB8A-1D3D00B04AF9}"/>
          </ac:spMkLst>
        </pc:spChg>
        <pc:spChg chg="mod">
          <ac:chgData name="Atzimba Avellaneda" userId="1979b173-f9c9-4a71-a9d3-8b9f7b7d9000" providerId="ADAL" clId="{4EB4493E-3489-BC49-937D-01A5F7267078}" dt="2023-10-13T22:04:13.725" v="1290" actId="1076"/>
          <ac:spMkLst>
            <pc:docMk/>
            <pc:sldMk cId="1294143705" sldId="258"/>
            <ac:spMk id="4" creationId="{407754BF-FFF2-0FC3-E30D-D93CB66B11E2}"/>
          </ac:spMkLst>
        </pc:spChg>
        <pc:spChg chg="del">
          <ac:chgData name="Atzimba Avellaneda" userId="1979b173-f9c9-4a71-a9d3-8b9f7b7d9000" providerId="ADAL" clId="{4EB4493E-3489-BC49-937D-01A5F7267078}" dt="2023-10-13T18:56:31.519" v="249" actId="478"/>
          <ac:spMkLst>
            <pc:docMk/>
            <pc:sldMk cId="1294143705" sldId="258"/>
            <ac:spMk id="4" creationId="{AA336630-A30B-4E2A-9736-EC71702DD595}"/>
          </ac:spMkLst>
        </pc:spChg>
        <pc:spChg chg="mod">
          <ac:chgData name="Atzimba Avellaneda" userId="1979b173-f9c9-4a71-a9d3-8b9f7b7d9000" providerId="ADAL" clId="{4EB4493E-3489-BC49-937D-01A5F7267078}" dt="2023-10-13T22:34:40.156" v="1866" actId="121"/>
          <ac:spMkLst>
            <pc:docMk/>
            <pc:sldMk cId="1294143705" sldId="258"/>
            <ac:spMk id="5" creationId="{A59F1485-977B-4868-8BAF-2E44FD0036AE}"/>
          </ac:spMkLst>
        </pc:spChg>
        <pc:spChg chg="del">
          <ac:chgData name="Atzimba Avellaneda" userId="1979b173-f9c9-4a71-a9d3-8b9f7b7d9000" providerId="ADAL" clId="{4EB4493E-3489-BC49-937D-01A5F7267078}" dt="2023-10-13T18:56:31.519" v="249" actId="478"/>
          <ac:spMkLst>
            <pc:docMk/>
            <pc:sldMk cId="1294143705" sldId="258"/>
            <ac:spMk id="7" creationId="{CE18525F-C1B3-44E6-826A-DFEBA47495BE}"/>
          </ac:spMkLst>
        </pc:spChg>
        <pc:spChg chg="add del mod">
          <ac:chgData name="Atzimba Avellaneda" userId="1979b173-f9c9-4a71-a9d3-8b9f7b7d9000" providerId="ADAL" clId="{4EB4493E-3489-BC49-937D-01A5F7267078}" dt="2023-10-13T18:56:50.814" v="250" actId="478"/>
          <ac:spMkLst>
            <pc:docMk/>
            <pc:sldMk cId="1294143705" sldId="258"/>
            <ac:spMk id="8" creationId="{D9E4341E-CCD2-C51C-D263-490ED5CCC7A8}"/>
          </ac:spMkLst>
        </pc:spChg>
        <pc:spChg chg="add del mod">
          <ac:chgData name="Atzimba Avellaneda" userId="1979b173-f9c9-4a71-a9d3-8b9f7b7d9000" providerId="ADAL" clId="{4EB4493E-3489-BC49-937D-01A5F7267078}" dt="2023-10-13T18:56:52.149" v="251" actId="478"/>
          <ac:spMkLst>
            <pc:docMk/>
            <pc:sldMk cId="1294143705" sldId="258"/>
            <ac:spMk id="10" creationId="{995CF1CA-7181-B7EC-B043-628E2820DD51}"/>
          </ac:spMkLst>
        </pc:spChg>
        <pc:spChg chg="add del mod">
          <ac:chgData name="Atzimba Avellaneda" userId="1979b173-f9c9-4a71-a9d3-8b9f7b7d9000" providerId="ADAL" clId="{4EB4493E-3489-BC49-937D-01A5F7267078}" dt="2023-10-13T18:57:01.199" v="253" actId="478"/>
          <ac:spMkLst>
            <pc:docMk/>
            <pc:sldMk cId="1294143705" sldId="258"/>
            <ac:spMk id="11" creationId="{8B2342F9-2436-EE33-8341-E6C57F156592}"/>
          </ac:spMkLst>
        </pc:spChg>
        <pc:spChg chg="add mod">
          <ac:chgData name="Atzimba Avellaneda" userId="1979b173-f9c9-4a71-a9d3-8b9f7b7d9000" providerId="ADAL" clId="{4EB4493E-3489-BC49-937D-01A5F7267078}" dt="2023-10-13T19:02:18.120" v="382" actId="1076"/>
          <ac:spMkLst>
            <pc:docMk/>
            <pc:sldMk cId="1294143705" sldId="258"/>
            <ac:spMk id="16" creationId="{CA2C3D3F-CC0E-18BC-B8EB-3F33BE31956B}"/>
          </ac:spMkLst>
        </pc:spChg>
        <pc:spChg chg="add mod">
          <ac:chgData name="Atzimba Avellaneda" userId="1979b173-f9c9-4a71-a9d3-8b9f7b7d9000" providerId="ADAL" clId="{4EB4493E-3489-BC49-937D-01A5F7267078}" dt="2023-10-13T19:02:18.120" v="382" actId="1076"/>
          <ac:spMkLst>
            <pc:docMk/>
            <pc:sldMk cId="1294143705" sldId="258"/>
            <ac:spMk id="17" creationId="{9560BDBD-5D45-4FBA-2604-5A2742C92C3E}"/>
          </ac:spMkLst>
        </pc:spChg>
        <pc:picChg chg="del">
          <ac:chgData name="Atzimba Avellaneda" userId="1979b173-f9c9-4a71-a9d3-8b9f7b7d9000" providerId="ADAL" clId="{4EB4493E-3489-BC49-937D-01A5F7267078}" dt="2023-10-13T18:56:31.519" v="249" actId="478"/>
          <ac:picMkLst>
            <pc:docMk/>
            <pc:sldMk cId="1294143705" sldId="258"/>
            <ac:picMk id="12" creationId="{483A6CC3-DA85-41B7-9D05-588F6A253E7B}"/>
          </ac:picMkLst>
        </pc:picChg>
        <pc:picChg chg="add mod">
          <ac:chgData name="Atzimba Avellaneda" userId="1979b173-f9c9-4a71-a9d3-8b9f7b7d9000" providerId="ADAL" clId="{4EB4493E-3489-BC49-937D-01A5F7267078}" dt="2023-10-13T19:02:18.120" v="382" actId="1076"/>
          <ac:picMkLst>
            <pc:docMk/>
            <pc:sldMk cId="1294143705" sldId="258"/>
            <ac:picMk id="13" creationId="{21171510-7264-2556-CD71-F45D57840064}"/>
          </ac:picMkLst>
        </pc:picChg>
        <pc:picChg chg="add mod">
          <ac:chgData name="Atzimba Avellaneda" userId="1979b173-f9c9-4a71-a9d3-8b9f7b7d9000" providerId="ADAL" clId="{4EB4493E-3489-BC49-937D-01A5F7267078}" dt="2023-10-13T19:02:18.120" v="382" actId="1076"/>
          <ac:picMkLst>
            <pc:docMk/>
            <pc:sldMk cId="1294143705" sldId="258"/>
            <ac:picMk id="14" creationId="{0293F2FE-B466-CF8D-E771-B753EBB5D205}"/>
          </ac:picMkLst>
        </pc:picChg>
        <pc:picChg chg="del">
          <ac:chgData name="Atzimba Avellaneda" userId="1979b173-f9c9-4a71-a9d3-8b9f7b7d9000" providerId="ADAL" clId="{4EB4493E-3489-BC49-937D-01A5F7267078}" dt="2023-10-13T18:56:31.519" v="249" actId="478"/>
          <ac:picMkLst>
            <pc:docMk/>
            <pc:sldMk cId="1294143705" sldId="258"/>
            <ac:picMk id="15" creationId="{6EF5AC52-22EB-4BF7-B12E-133BB5D1DA34}"/>
          </ac:picMkLst>
        </pc:picChg>
        <pc:picChg chg="del">
          <ac:chgData name="Atzimba Avellaneda" userId="1979b173-f9c9-4a71-a9d3-8b9f7b7d9000" providerId="ADAL" clId="{4EB4493E-3489-BC49-937D-01A5F7267078}" dt="2023-10-13T18:56:21.293" v="248" actId="478"/>
          <ac:picMkLst>
            <pc:docMk/>
            <pc:sldMk cId="1294143705" sldId="258"/>
            <ac:picMk id="21" creationId="{D9E70DDF-6D12-4B0A-898D-5E32DD96ADA4}"/>
          </ac:picMkLst>
        </pc:picChg>
      </pc:sldChg>
      <pc:sldChg chg="addSp delSp modSp mod">
        <pc:chgData name="Atzimba Avellaneda" userId="1979b173-f9c9-4a71-a9d3-8b9f7b7d9000" providerId="ADAL" clId="{4EB4493E-3489-BC49-937D-01A5F7267078}" dt="2023-10-13T22:33:01.763" v="1843"/>
        <pc:sldMkLst>
          <pc:docMk/>
          <pc:sldMk cId="3852773217" sldId="259"/>
        </pc:sldMkLst>
        <pc:spChg chg="mod">
          <ac:chgData name="Atzimba Avellaneda" userId="1979b173-f9c9-4a71-a9d3-8b9f7b7d9000" providerId="ADAL" clId="{4EB4493E-3489-BC49-937D-01A5F7267078}" dt="2023-10-13T21:53:09.641" v="1237" actId="207"/>
          <ac:spMkLst>
            <pc:docMk/>
            <pc:sldMk cId="3852773217" sldId="259"/>
            <ac:spMk id="2" creationId="{C4389912-51C3-4E24-A5FC-A826AC644D5D}"/>
          </ac:spMkLst>
        </pc:spChg>
        <pc:spChg chg="mod">
          <ac:chgData name="Atzimba Avellaneda" userId="1979b173-f9c9-4a71-a9d3-8b9f7b7d9000" providerId="ADAL" clId="{4EB4493E-3489-BC49-937D-01A5F7267078}" dt="2023-10-13T19:03:32.392" v="386" actId="20577"/>
          <ac:spMkLst>
            <pc:docMk/>
            <pc:sldMk cId="3852773217" sldId="259"/>
            <ac:spMk id="4" creationId="{443DEA3C-84F8-49F2-AF73-78A49BAB6FF2}"/>
          </ac:spMkLst>
        </pc:spChg>
        <pc:spChg chg="add del mod">
          <ac:chgData name="Atzimba Avellaneda" userId="1979b173-f9c9-4a71-a9d3-8b9f7b7d9000" providerId="ADAL" clId="{4EB4493E-3489-BC49-937D-01A5F7267078}" dt="2023-10-13T22:32:55.317" v="1841"/>
          <ac:spMkLst>
            <pc:docMk/>
            <pc:sldMk cId="3852773217" sldId="259"/>
            <ac:spMk id="5" creationId="{929C2CC2-D08B-E22A-75A5-3685AB9B4302}"/>
          </ac:spMkLst>
        </pc:spChg>
        <pc:spChg chg="add del mod">
          <ac:chgData name="Atzimba Avellaneda" userId="1979b173-f9c9-4a71-a9d3-8b9f7b7d9000" providerId="ADAL" clId="{4EB4493E-3489-BC49-937D-01A5F7267078}" dt="2023-10-13T22:33:01.763" v="1843"/>
          <ac:spMkLst>
            <pc:docMk/>
            <pc:sldMk cId="3852773217" sldId="259"/>
            <ac:spMk id="6" creationId="{5A512C2B-EA76-9029-E191-A92145563ED2}"/>
          </ac:spMkLst>
        </pc:spChg>
      </pc:sldChg>
      <pc:sldChg chg="addSp delSp modSp mod modClrScheme chgLayout">
        <pc:chgData name="Atzimba Avellaneda" userId="1979b173-f9c9-4a71-a9d3-8b9f7b7d9000" providerId="ADAL" clId="{4EB4493E-3489-BC49-937D-01A5F7267078}" dt="2023-10-13T22:34:44.624" v="1867" actId="121"/>
        <pc:sldMkLst>
          <pc:docMk/>
          <pc:sldMk cId="3420304419" sldId="260"/>
        </pc:sldMkLst>
        <pc:spChg chg="add mod ord">
          <ac:chgData name="Atzimba Avellaneda" userId="1979b173-f9c9-4a71-a9d3-8b9f7b7d9000" providerId="ADAL" clId="{4EB4493E-3489-BC49-937D-01A5F7267078}" dt="2023-10-13T22:34:44.624" v="1867" actId="121"/>
          <ac:spMkLst>
            <pc:docMk/>
            <pc:sldMk cId="3420304419" sldId="260"/>
            <ac:spMk id="2" creationId="{18739D26-9025-C551-E65A-B823B9EFD750}"/>
          </ac:spMkLst>
        </pc:spChg>
        <pc:spChg chg="mod ord">
          <ac:chgData name="Atzimba Avellaneda" userId="1979b173-f9c9-4a71-a9d3-8b9f7b7d9000" providerId="ADAL" clId="{4EB4493E-3489-BC49-937D-01A5F7267078}" dt="2023-10-13T19:04:07.459" v="387" actId="700"/>
          <ac:spMkLst>
            <pc:docMk/>
            <pc:sldMk cId="3420304419" sldId="260"/>
            <ac:spMk id="3" creationId="{3CCA516C-FA78-4153-BE55-9E46A8334943}"/>
          </ac:spMkLst>
        </pc:spChg>
        <pc:spChg chg="mod ord">
          <ac:chgData name="Atzimba Avellaneda" userId="1979b173-f9c9-4a71-a9d3-8b9f7b7d9000" providerId="ADAL" clId="{4EB4493E-3489-BC49-937D-01A5F7267078}" dt="2023-10-13T19:04:07.459" v="387" actId="700"/>
          <ac:spMkLst>
            <pc:docMk/>
            <pc:sldMk cId="3420304419" sldId="260"/>
            <ac:spMk id="6" creationId="{3E9E202D-B0D9-467F-8CB7-A6850F2FACD8}"/>
          </ac:spMkLst>
        </pc:spChg>
        <pc:spChg chg="del mod ord">
          <ac:chgData name="Atzimba Avellaneda" userId="1979b173-f9c9-4a71-a9d3-8b9f7b7d9000" providerId="ADAL" clId="{4EB4493E-3489-BC49-937D-01A5F7267078}" dt="2023-10-13T19:04:15.794" v="390" actId="478"/>
          <ac:spMkLst>
            <pc:docMk/>
            <pc:sldMk cId="3420304419" sldId="260"/>
            <ac:spMk id="7" creationId="{F090BB67-C92B-44EF-8EA7-971A08187A2A}"/>
          </ac:spMkLst>
        </pc:spChg>
        <pc:spChg chg="add del mod">
          <ac:chgData name="Atzimba Avellaneda" userId="1979b173-f9c9-4a71-a9d3-8b9f7b7d9000" providerId="ADAL" clId="{4EB4493E-3489-BC49-937D-01A5F7267078}" dt="2023-10-13T19:04:17.191" v="391" actId="478"/>
          <ac:spMkLst>
            <pc:docMk/>
            <pc:sldMk cId="3420304419" sldId="260"/>
            <ac:spMk id="8" creationId="{FD42E3B3-B93E-130A-19A5-9A67547A6EDA}"/>
          </ac:spMkLst>
        </pc:spChg>
        <pc:graphicFrameChg chg="add mod">
          <ac:chgData name="Atzimba Avellaneda" userId="1979b173-f9c9-4a71-a9d3-8b9f7b7d9000" providerId="ADAL" clId="{4EB4493E-3489-BC49-937D-01A5F7267078}" dt="2023-10-13T22:08:29.453" v="1328" actId="12100"/>
          <ac:graphicFrameMkLst>
            <pc:docMk/>
            <pc:sldMk cId="3420304419" sldId="260"/>
            <ac:graphicFrameMk id="4" creationId="{13AAC21A-7F2A-58F5-E1B0-5D9D17B23EDF}"/>
          </ac:graphicFrameMkLst>
        </pc:graphicFrameChg>
      </pc:sldChg>
      <pc:sldChg chg="addSp modSp mod">
        <pc:chgData name="Atzimba Avellaneda" userId="1979b173-f9c9-4a71-a9d3-8b9f7b7d9000" providerId="ADAL" clId="{4EB4493E-3489-BC49-937D-01A5F7267078}" dt="2023-10-13T22:58:15.125" v="2050" actId="121"/>
        <pc:sldMkLst>
          <pc:docMk/>
          <pc:sldMk cId="1566600359" sldId="261"/>
        </pc:sldMkLst>
        <pc:spChg chg="mod">
          <ac:chgData name="Atzimba Avellaneda" userId="1979b173-f9c9-4a71-a9d3-8b9f7b7d9000" providerId="ADAL" clId="{4EB4493E-3489-BC49-937D-01A5F7267078}" dt="2023-10-13T22:58:15.125" v="2050" actId="121"/>
          <ac:spMkLst>
            <pc:docMk/>
            <pc:sldMk cId="1566600359" sldId="261"/>
            <ac:spMk id="2" creationId="{FA264737-946D-4234-ABBF-AD29729F593E}"/>
          </ac:spMkLst>
        </pc:spChg>
        <pc:spChg chg="mod">
          <ac:chgData name="Atzimba Avellaneda" userId="1979b173-f9c9-4a71-a9d3-8b9f7b7d9000" providerId="ADAL" clId="{4EB4493E-3489-BC49-937D-01A5F7267078}" dt="2023-10-13T20:53:32.754" v="663" actId="120"/>
          <ac:spMkLst>
            <pc:docMk/>
            <pc:sldMk cId="1566600359" sldId="261"/>
            <ac:spMk id="5" creationId="{F808553C-F56B-46DE-997D-7494604C471D}"/>
          </ac:spMkLst>
        </pc:spChg>
        <pc:graphicFrameChg chg="add mod">
          <ac:chgData name="Atzimba Avellaneda" userId="1979b173-f9c9-4a71-a9d3-8b9f7b7d9000" providerId="ADAL" clId="{4EB4493E-3489-BC49-937D-01A5F7267078}" dt="2023-10-13T22:28:05.842" v="1804"/>
          <ac:graphicFrameMkLst>
            <pc:docMk/>
            <pc:sldMk cId="1566600359" sldId="261"/>
            <ac:graphicFrameMk id="3" creationId="{510418D4-3BB9-4C03-254B-81FE7510CC05}"/>
          </ac:graphicFrameMkLst>
        </pc:graphicFrameChg>
      </pc:sldChg>
      <pc:sldChg chg="mod modShow">
        <pc:chgData name="Atzimba Avellaneda" userId="1979b173-f9c9-4a71-a9d3-8b9f7b7d9000" providerId="ADAL" clId="{4EB4493E-3489-BC49-937D-01A5F7267078}" dt="2023-10-13T20:38:40.275" v="504" actId="729"/>
        <pc:sldMkLst>
          <pc:docMk/>
          <pc:sldMk cId="4205265011" sldId="262"/>
        </pc:sldMkLst>
      </pc:sldChg>
      <pc:sldChg chg="mod modShow">
        <pc:chgData name="Atzimba Avellaneda" userId="1979b173-f9c9-4a71-a9d3-8b9f7b7d9000" providerId="ADAL" clId="{4EB4493E-3489-BC49-937D-01A5F7267078}" dt="2023-10-13T20:38:40.275" v="504" actId="729"/>
        <pc:sldMkLst>
          <pc:docMk/>
          <pc:sldMk cId="721561079" sldId="263"/>
        </pc:sldMkLst>
      </pc:sldChg>
      <pc:sldChg chg="mod modShow">
        <pc:chgData name="Atzimba Avellaneda" userId="1979b173-f9c9-4a71-a9d3-8b9f7b7d9000" providerId="ADAL" clId="{4EB4493E-3489-BC49-937D-01A5F7267078}" dt="2023-10-13T21:47:41.454" v="1232" actId="729"/>
        <pc:sldMkLst>
          <pc:docMk/>
          <pc:sldMk cId="2647284000" sldId="264"/>
        </pc:sldMkLst>
      </pc:sldChg>
      <pc:sldChg chg="mod modShow">
        <pc:chgData name="Atzimba Avellaneda" userId="1979b173-f9c9-4a71-a9d3-8b9f7b7d9000" providerId="ADAL" clId="{4EB4493E-3489-BC49-937D-01A5F7267078}" dt="2023-10-13T20:38:03.069" v="501" actId="729"/>
        <pc:sldMkLst>
          <pc:docMk/>
          <pc:sldMk cId="3286573661" sldId="265"/>
        </pc:sldMkLst>
      </pc:sldChg>
      <pc:sldChg chg="mod modShow">
        <pc:chgData name="Atzimba Avellaneda" userId="1979b173-f9c9-4a71-a9d3-8b9f7b7d9000" providerId="ADAL" clId="{4EB4493E-3489-BC49-937D-01A5F7267078}" dt="2023-10-13T22:30:20.666" v="1815" actId="729"/>
        <pc:sldMkLst>
          <pc:docMk/>
          <pc:sldMk cId="1566711304" sldId="266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3970084903" sldId="267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1003051811" sldId="268"/>
        </pc:sldMkLst>
      </pc:sldChg>
      <pc:sldChg chg="mod modShow">
        <pc:chgData name="Atzimba Avellaneda" userId="1979b173-f9c9-4a71-a9d3-8b9f7b7d9000" providerId="ADAL" clId="{4EB4493E-3489-BC49-937D-01A5F7267078}" dt="2023-10-13T20:38:40.275" v="504" actId="729"/>
        <pc:sldMkLst>
          <pc:docMk/>
          <pc:sldMk cId="3085539021" sldId="273"/>
        </pc:sldMkLst>
      </pc:sldChg>
      <pc:sldChg chg="mod modShow">
        <pc:chgData name="Atzimba Avellaneda" userId="1979b173-f9c9-4a71-a9d3-8b9f7b7d9000" providerId="ADAL" clId="{4EB4493E-3489-BC49-937D-01A5F7267078}" dt="2023-10-13T20:38:40.275" v="504" actId="729"/>
        <pc:sldMkLst>
          <pc:docMk/>
          <pc:sldMk cId="3994279062" sldId="274"/>
        </pc:sldMkLst>
      </pc:sldChg>
      <pc:sldChg chg="mod modShow">
        <pc:chgData name="Atzimba Avellaneda" userId="1979b173-f9c9-4a71-a9d3-8b9f7b7d9000" providerId="ADAL" clId="{4EB4493E-3489-BC49-937D-01A5F7267078}" dt="2023-10-13T20:38:40.275" v="504" actId="729"/>
        <pc:sldMkLst>
          <pc:docMk/>
          <pc:sldMk cId="3496984231" sldId="275"/>
        </pc:sldMkLst>
      </pc:sldChg>
      <pc:sldChg chg="mod modShow">
        <pc:chgData name="Atzimba Avellaneda" userId="1979b173-f9c9-4a71-a9d3-8b9f7b7d9000" providerId="ADAL" clId="{4EB4493E-3489-BC49-937D-01A5F7267078}" dt="2023-10-13T20:38:40.275" v="504" actId="729"/>
        <pc:sldMkLst>
          <pc:docMk/>
          <pc:sldMk cId="4148374314" sldId="276"/>
        </pc:sldMkLst>
      </pc:sldChg>
      <pc:sldChg chg="mod modShow">
        <pc:chgData name="Atzimba Avellaneda" userId="1979b173-f9c9-4a71-a9d3-8b9f7b7d9000" providerId="ADAL" clId="{4EB4493E-3489-BC49-937D-01A5F7267078}" dt="2023-10-13T20:38:40.275" v="504" actId="729"/>
        <pc:sldMkLst>
          <pc:docMk/>
          <pc:sldMk cId="884109471" sldId="277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3113608391" sldId="278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2116932418" sldId="279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912705977" sldId="280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4054327805" sldId="281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2664866458" sldId="282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2867707633" sldId="283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2404542334" sldId="284"/>
        </pc:sldMkLst>
      </pc:sldChg>
      <pc:sldChg chg="mod modShow">
        <pc:chgData name="Atzimba Avellaneda" userId="1979b173-f9c9-4a71-a9d3-8b9f7b7d9000" providerId="ADAL" clId="{4EB4493E-3489-BC49-937D-01A5F7267078}" dt="2023-10-13T20:38:23.502" v="503" actId="729"/>
        <pc:sldMkLst>
          <pc:docMk/>
          <pc:sldMk cId="2380219639" sldId="285"/>
        </pc:sldMkLst>
      </pc:sldChg>
      <pc:sldChg chg="mod modShow">
        <pc:chgData name="Atzimba Avellaneda" userId="1979b173-f9c9-4a71-a9d3-8b9f7b7d9000" providerId="ADAL" clId="{4EB4493E-3489-BC49-937D-01A5F7267078}" dt="2023-10-13T20:38:05.675" v="502" actId="729"/>
        <pc:sldMkLst>
          <pc:docMk/>
          <pc:sldMk cId="2572029957" sldId="286"/>
        </pc:sldMkLst>
      </pc:sldChg>
      <pc:sldChg chg="addSp modSp mod">
        <pc:chgData name="Atzimba Avellaneda" userId="1979b173-f9c9-4a71-a9d3-8b9f7b7d9000" providerId="ADAL" clId="{4EB4493E-3489-BC49-937D-01A5F7267078}" dt="2023-10-13T22:50:50.988" v="1963" actId="20577"/>
        <pc:sldMkLst>
          <pc:docMk/>
          <pc:sldMk cId="3871158078" sldId="287"/>
        </pc:sldMkLst>
        <pc:spChg chg="mod">
          <ac:chgData name="Atzimba Avellaneda" userId="1979b173-f9c9-4a71-a9d3-8b9f7b7d9000" providerId="ADAL" clId="{4EB4493E-3489-BC49-937D-01A5F7267078}" dt="2023-10-13T22:50:50.988" v="1963" actId="20577"/>
          <ac:spMkLst>
            <pc:docMk/>
            <pc:sldMk cId="3871158078" sldId="287"/>
            <ac:spMk id="2" creationId="{3D9565D5-E283-4D51-BB48-8F4B184AC920}"/>
          </ac:spMkLst>
        </pc:spChg>
        <pc:graphicFrameChg chg="add mod">
          <ac:chgData name="Atzimba Avellaneda" userId="1979b173-f9c9-4a71-a9d3-8b9f7b7d9000" providerId="ADAL" clId="{4EB4493E-3489-BC49-937D-01A5F7267078}" dt="2023-10-13T22:29:35.489" v="1814" actId="1076"/>
          <ac:graphicFrameMkLst>
            <pc:docMk/>
            <pc:sldMk cId="3871158078" sldId="287"/>
            <ac:graphicFrameMk id="3" creationId="{A855A8C4-E9D5-05BF-5DEA-AA8EAA7351A4}"/>
          </ac:graphicFrameMkLst>
        </pc:graphicFrameChg>
      </pc:sldChg>
      <pc:sldChg chg="del">
        <pc:chgData name="Atzimba Avellaneda" userId="1979b173-f9c9-4a71-a9d3-8b9f7b7d9000" providerId="ADAL" clId="{4EB4493E-3489-BC49-937D-01A5F7267078}" dt="2023-10-13T20:59:13.405" v="820" actId="2696"/>
        <pc:sldMkLst>
          <pc:docMk/>
          <pc:sldMk cId="2892058030" sldId="288"/>
        </pc:sldMkLst>
      </pc:sldChg>
      <pc:sldChg chg="del">
        <pc:chgData name="Atzimba Avellaneda" userId="1979b173-f9c9-4a71-a9d3-8b9f7b7d9000" providerId="ADAL" clId="{4EB4493E-3489-BC49-937D-01A5F7267078}" dt="2023-10-13T20:59:12.752" v="819" actId="2696"/>
        <pc:sldMkLst>
          <pc:docMk/>
          <pc:sldMk cId="2723392857" sldId="289"/>
        </pc:sldMkLst>
      </pc:sldChg>
      <pc:sldChg chg="mod modShow">
        <pc:chgData name="Atzimba Avellaneda" userId="1979b173-f9c9-4a71-a9d3-8b9f7b7d9000" providerId="ADAL" clId="{4EB4493E-3489-BC49-937D-01A5F7267078}" dt="2023-10-13T20:38:40.275" v="504" actId="729"/>
        <pc:sldMkLst>
          <pc:docMk/>
          <pc:sldMk cId="609994753" sldId="292"/>
        </pc:sldMkLst>
      </pc:sldChg>
      <pc:sldChg chg="mod modShow">
        <pc:chgData name="Atzimba Avellaneda" userId="1979b173-f9c9-4a71-a9d3-8b9f7b7d9000" providerId="ADAL" clId="{4EB4493E-3489-BC49-937D-01A5F7267078}" dt="2023-10-13T20:38:40.275" v="504" actId="729"/>
        <pc:sldMkLst>
          <pc:docMk/>
          <pc:sldMk cId="3601064857" sldId="293"/>
        </pc:sldMkLst>
      </pc:sldChg>
      <pc:sldChg chg="addSp delSp modSp new mod">
        <pc:chgData name="Atzimba Avellaneda" userId="1979b173-f9c9-4a71-a9d3-8b9f7b7d9000" providerId="ADAL" clId="{4EB4493E-3489-BC49-937D-01A5F7267078}" dt="2023-10-13T22:34:27.923" v="1864" actId="121"/>
        <pc:sldMkLst>
          <pc:docMk/>
          <pc:sldMk cId="3473876416" sldId="294"/>
        </pc:sldMkLst>
        <pc:spChg chg="mod">
          <ac:chgData name="Atzimba Avellaneda" userId="1979b173-f9c9-4a71-a9d3-8b9f7b7d9000" providerId="ADAL" clId="{4EB4493E-3489-BC49-937D-01A5F7267078}" dt="2023-10-13T19:10:52.062" v="431" actId="20577"/>
          <ac:spMkLst>
            <pc:docMk/>
            <pc:sldMk cId="3473876416" sldId="294"/>
            <ac:spMk id="2" creationId="{4D83EEC3-92C4-EC96-7527-7F7F41D951AC}"/>
          </ac:spMkLst>
        </pc:spChg>
        <pc:spChg chg="del">
          <ac:chgData name="Atzimba Avellaneda" userId="1979b173-f9c9-4a71-a9d3-8b9f7b7d9000" providerId="ADAL" clId="{4EB4493E-3489-BC49-937D-01A5F7267078}" dt="2023-10-13T19:11:01.630" v="432"/>
          <ac:spMkLst>
            <pc:docMk/>
            <pc:sldMk cId="3473876416" sldId="294"/>
            <ac:spMk id="3" creationId="{80A0D454-7045-0C75-24EF-BFBE6EDE0937}"/>
          </ac:spMkLst>
        </pc:spChg>
        <pc:spChg chg="mod">
          <ac:chgData name="Atzimba Avellaneda" userId="1979b173-f9c9-4a71-a9d3-8b9f7b7d9000" providerId="ADAL" clId="{4EB4493E-3489-BC49-937D-01A5F7267078}" dt="2023-10-13T22:34:27.923" v="1864" actId="121"/>
          <ac:spMkLst>
            <pc:docMk/>
            <pc:sldMk cId="3473876416" sldId="294"/>
            <ac:spMk id="5" creationId="{5435F7CE-AD26-8DBE-B37C-7B9C2FDC4D61}"/>
          </ac:spMkLst>
        </pc:spChg>
        <pc:graphicFrameChg chg="add mod">
          <ac:chgData name="Atzimba Avellaneda" userId="1979b173-f9c9-4a71-a9d3-8b9f7b7d9000" providerId="ADAL" clId="{4EB4493E-3489-BC49-937D-01A5F7267078}" dt="2023-10-13T22:34:19.273" v="1863" actId="948"/>
          <ac:graphicFrameMkLst>
            <pc:docMk/>
            <pc:sldMk cId="3473876416" sldId="294"/>
            <ac:graphicFrameMk id="6" creationId="{92845BC0-23F6-B0E4-8256-C59737700C5F}"/>
          </ac:graphicFrameMkLst>
        </pc:graphicFrameChg>
      </pc:sldChg>
      <pc:sldChg chg="addSp delSp modSp new mod">
        <pc:chgData name="Atzimba Avellaneda" userId="1979b173-f9c9-4a71-a9d3-8b9f7b7d9000" providerId="ADAL" clId="{4EB4493E-3489-BC49-937D-01A5F7267078}" dt="2023-10-13T22:41:04.585" v="1883" actId="20577"/>
        <pc:sldMkLst>
          <pc:docMk/>
          <pc:sldMk cId="2499054416" sldId="295"/>
        </pc:sldMkLst>
        <pc:spChg chg="mod">
          <ac:chgData name="Atzimba Avellaneda" userId="1979b173-f9c9-4a71-a9d3-8b9f7b7d9000" providerId="ADAL" clId="{4EB4493E-3489-BC49-937D-01A5F7267078}" dt="2023-10-13T20:39:13.482" v="511" actId="20577"/>
          <ac:spMkLst>
            <pc:docMk/>
            <pc:sldMk cId="2499054416" sldId="295"/>
            <ac:spMk id="2" creationId="{1C27C987-B95E-E8A9-EBB9-DD04200A6E98}"/>
          </ac:spMkLst>
        </pc:spChg>
        <pc:spChg chg="del">
          <ac:chgData name="Atzimba Avellaneda" userId="1979b173-f9c9-4a71-a9d3-8b9f7b7d9000" providerId="ADAL" clId="{4EB4493E-3489-BC49-937D-01A5F7267078}" dt="2023-10-13T20:39:21.878" v="512"/>
          <ac:spMkLst>
            <pc:docMk/>
            <pc:sldMk cId="2499054416" sldId="295"/>
            <ac:spMk id="3" creationId="{A54192BE-1217-F5BD-D6F5-A8051A3B2D55}"/>
          </ac:spMkLst>
        </pc:spChg>
        <pc:spChg chg="mod">
          <ac:chgData name="Atzimba Avellaneda" userId="1979b173-f9c9-4a71-a9d3-8b9f7b7d9000" providerId="ADAL" clId="{4EB4493E-3489-BC49-937D-01A5F7267078}" dt="2023-10-13T22:41:04.585" v="1883" actId="20577"/>
          <ac:spMkLst>
            <pc:docMk/>
            <pc:sldMk cId="2499054416" sldId="295"/>
            <ac:spMk id="5" creationId="{9B447A71-4B8E-B087-C271-82C12B75D1B8}"/>
          </ac:spMkLst>
        </pc:spChg>
        <pc:graphicFrameChg chg="add mod">
          <ac:chgData name="Atzimba Avellaneda" userId="1979b173-f9c9-4a71-a9d3-8b9f7b7d9000" providerId="ADAL" clId="{4EB4493E-3489-BC49-937D-01A5F7267078}" dt="2023-10-13T22:40:51.632" v="1878" actId="113"/>
          <ac:graphicFrameMkLst>
            <pc:docMk/>
            <pc:sldMk cId="2499054416" sldId="295"/>
            <ac:graphicFrameMk id="6" creationId="{6B09AC60-9FFF-3C67-318F-7D61D930DD26}"/>
          </ac:graphicFrameMkLst>
        </pc:graphicFrameChg>
      </pc:sldChg>
      <pc:sldChg chg="addSp delSp modSp new mod">
        <pc:chgData name="Atzimba Avellaneda" userId="1979b173-f9c9-4a71-a9d3-8b9f7b7d9000" providerId="ADAL" clId="{4EB4493E-3489-BC49-937D-01A5F7267078}" dt="2023-10-13T22:41:28.764" v="1893" actId="20577"/>
        <pc:sldMkLst>
          <pc:docMk/>
          <pc:sldMk cId="2270897686" sldId="296"/>
        </pc:sldMkLst>
        <pc:spChg chg="mod">
          <ac:chgData name="Atzimba Avellaneda" userId="1979b173-f9c9-4a71-a9d3-8b9f7b7d9000" providerId="ADAL" clId="{4EB4493E-3489-BC49-937D-01A5F7267078}" dt="2023-10-13T20:41:13.619" v="532" actId="20577"/>
          <ac:spMkLst>
            <pc:docMk/>
            <pc:sldMk cId="2270897686" sldId="296"/>
            <ac:spMk id="2" creationId="{2B0DCA43-D846-7ACD-9EA8-4C049ED56EE1}"/>
          </ac:spMkLst>
        </pc:spChg>
        <pc:spChg chg="del">
          <ac:chgData name="Atzimba Avellaneda" userId="1979b173-f9c9-4a71-a9d3-8b9f7b7d9000" providerId="ADAL" clId="{4EB4493E-3489-BC49-937D-01A5F7267078}" dt="2023-10-13T20:41:21.275" v="533"/>
          <ac:spMkLst>
            <pc:docMk/>
            <pc:sldMk cId="2270897686" sldId="296"/>
            <ac:spMk id="3" creationId="{B892FA07-DDE6-8320-434C-5211E6878780}"/>
          </ac:spMkLst>
        </pc:spChg>
        <pc:spChg chg="mod">
          <ac:chgData name="Atzimba Avellaneda" userId="1979b173-f9c9-4a71-a9d3-8b9f7b7d9000" providerId="ADAL" clId="{4EB4493E-3489-BC49-937D-01A5F7267078}" dt="2023-10-13T22:41:12.553" v="1891" actId="121"/>
          <ac:spMkLst>
            <pc:docMk/>
            <pc:sldMk cId="2270897686" sldId="296"/>
            <ac:spMk id="5" creationId="{D99B229D-F1B7-2CC1-BA17-860A0A76A9D3}"/>
          </ac:spMkLst>
        </pc:spChg>
        <pc:graphicFrameChg chg="add mod">
          <ac:chgData name="Atzimba Avellaneda" userId="1979b173-f9c9-4a71-a9d3-8b9f7b7d9000" providerId="ADAL" clId="{4EB4493E-3489-BC49-937D-01A5F7267078}" dt="2023-10-13T22:41:28.764" v="1893" actId="20577"/>
          <ac:graphicFrameMkLst>
            <pc:docMk/>
            <pc:sldMk cId="2270897686" sldId="296"/>
            <ac:graphicFrameMk id="6" creationId="{5059ED5F-D7D2-6D43-292B-AB14F56E53AE}"/>
          </ac:graphicFrameMkLst>
        </pc:graphicFrameChg>
        <pc:cxnChg chg="add del mod">
          <ac:chgData name="Atzimba Avellaneda" userId="1979b173-f9c9-4a71-a9d3-8b9f7b7d9000" providerId="ADAL" clId="{4EB4493E-3489-BC49-937D-01A5F7267078}" dt="2023-10-13T22:14:42.382" v="1364" actId="11529"/>
          <ac:cxnSpMkLst>
            <pc:docMk/>
            <pc:sldMk cId="2270897686" sldId="296"/>
            <ac:cxnSpMk id="8" creationId="{15814F6E-A8CD-B5CF-03BE-19DBDC44415F}"/>
          </ac:cxnSpMkLst>
        </pc:cxnChg>
      </pc:sldChg>
      <pc:sldChg chg="addSp delSp modSp new mod">
        <pc:chgData name="Atzimba Avellaneda" userId="1979b173-f9c9-4a71-a9d3-8b9f7b7d9000" providerId="ADAL" clId="{4EB4493E-3489-BC49-937D-01A5F7267078}" dt="2023-10-13T22:42:24.690" v="1903" actId="121"/>
        <pc:sldMkLst>
          <pc:docMk/>
          <pc:sldMk cId="3369958696" sldId="297"/>
        </pc:sldMkLst>
        <pc:spChg chg="mod">
          <ac:chgData name="Atzimba Avellaneda" userId="1979b173-f9c9-4a71-a9d3-8b9f7b7d9000" providerId="ADAL" clId="{4EB4493E-3489-BC49-937D-01A5F7267078}" dt="2023-10-13T20:42:42.099" v="552" actId="20577"/>
          <ac:spMkLst>
            <pc:docMk/>
            <pc:sldMk cId="3369958696" sldId="297"/>
            <ac:spMk id="2" creationId="{611B83FC-7C67-852B-B7D4-980F98F3B25F}"/>
          </ac:spMkLst>
        </pc:spChg>
        <pc:spChg chg="del">
          <ac:chgData name="Atzimba Avellaneda" userId="1979b173-f9c9-4a71-a9d3-8b9f7b7d9000" providerId="ADAL" clId="{4EB4493E-3489-BC49-937D-01A5F7267078}" dt="2023-10-13T20:42:52.661" v="553"/>
          <ac:spMkLst>
            <pc:docMk/>
            <pc:sldMk cId="3369958696" sldId="297"/>
            <ac:spMk id="3" creationId="{742FFBDF-5A1C-75DA-2789-8BA4B1068954}"/>
          </ac:spMkLst>
        </pc:spChg>
        <pc:spChg chg="mod">
          <ac:chgData name="Atzimba Avellaneda" userId="1979b173-f9c9-4a71-a9d3-8b9f7b7d9000" providerId="ADAL" clId="{4EB4493E-3489-BC49-937D-01A5F7267078}" dt="2023-10-13T22:42:24.690" v="1903" actId="121"/>
          <ac:spMkLst>
            <pc:docMk/>
            <pc:sldMk cId="3369958696" sldId="297"/>
            <ac:spMk id="5" creationId="{4EF9D264-CE3A-0977-1E0B-70C24B9564F1}"/>
          </ac:spMkLst>
        </pc:spChg>
        <pc:graphicFrameChg chg="add mod">
          <ac:chgData name="Atzimba Avellaneda" userId="1979b173-f9c9-4a71-a9d3-8b9f7b7d9000" providerId="ADAL" clId="{4EB4493E-3489-BC49-937D-01A5F7267078}" dt="2023-10-13T20:43:00.747" v="554" actId="12100"/>
          <ac:graphicFrameMkLst>
            <pc:docMk/>
            <pc:sldMk cId="3369958696" sldId="297"/>
            <ac:graphicFrameMk id="6" creationId="{3F90A9D9-BCA2-B529-66D6-67F5CC8D7A0D}"/>
          </ac:graphicFrameMkLst>
        </pc:graphicFrameChg>
      </pc:sldChg>
      <pc:sldChg chg="addSp delSp modSp new mod">
        <pc:chgData name="Atzimba Avellaneda" userId="1979b173-f9c9-4a71-a9d3-8b9f7b7d9000" providerId="ADAL" clId="{4EB4493E-3489-BC49-937D-01A5F7267078}" dt="2023-10-13T22:42:31.824" v="1913" actId="121"/>
        <pc:sldMkLst>
          <pc:docMk/>
          <pc:sldMk cId="247859096" sldId="298"/>
        </pc:sldMkLst>
        <pc:spChg chg="mod">
          <ac:chgData name="Atzimba Avellaneda" userId="1979b173-f9c9-4a71-a9d3-8b9f7b7d9000" providerId="ADAL" clId="{4EB4493E-3489-BC49-937D-01A5F7267078}" dt="2023-10-13T20:43:30.391" v="576" actId="20577"/>
          <ac:spMkLst>
            <pc:docMk/>
            <pc:sldMk cId="247859096" sldId="298"/>
            <ac:spMk id="2" creationId="{1E6D01F3-A6E5-EBD8-9963-DBF3A3166FCF}"/>
          </ac:spMkLst>
        </pc:spChg>
        <pc:spChg chg="del">
          <ac:chgData name="Atzimba Avellaneda" userId="1979b173-f9c9-4a71-a9d3-8b9f7b7d9000" providerId="ADAL" clId="{4EB4493E-3489-BC49-937D-01A5F7267078}" dt="2023-10-13T20:43:47.308" v="577"/>
          <ac:spMkLst>
            <pc:docMk/>
            <pc:sldMk cId="247859096" sldId="298"/>
            <ac:spMk id="3" creationId="{8AA5197A-D055-7D5D-B1EE-F8D46AD63F53}"/>
          </ac:spMkLst>
        </pc:spChg>
        <pc:spChg chg="mod">
          <ac:chgData name="Atzimba Avellaneda" userId="1979b173-f9c9-4a71-a9d3-8b9f7b7d9000" providerId="ADAL" clId="{4EB4493E-3489-BC49-937D-01A5F7267078}" dt="2023-10-13T22:42:31.824" v="1913" actId="121"/>
          <ac:spMkLst>
            <pc:docMk/>
            <pc:sldMk cId="247859096" sldId="298"/>
            <ac:spMk id="5" creationId="{87270FB9-106E-2CB0-A0BC-F295D7E6986F}"/>
          </ac:spMkLst>
        </pc:spChg>
        <pc:graphicFrameChg chg="add mod">
          <ac:chgData name="Atzimba Avellaneda" userId="1979b173-f9c9-4a71-a9d3-8b9f7b7d9000" providerId="ADAL" clId="{4EB4493E-3489-BC49-937D-01A5F7267078}" dt="2023-10-13T21:55:31.419" v="1250" actId="14100"/>
          <ac:graphicFrameMkLst>
            <pc:docMk/>
            <pc:sldMk cId="247859096" sldId="298"/>
            <ac:graphicFrameMk id="6" creationId="{E8A3B77E-C75E-41ED-4E04-787C236D80FD}"/>
          </ac:graphicFrameMkLst>
        </pc:graphicFrameChg>
      </pc:sldChg>
      <pc:sldChg chg="addSp delSp modSp new mod">
        <pc:chgData name="Atzimba Avellaneda" userId="1979b173-f9c9-4a71-a9d3-8b9f7b7d9000" providerId="ADAL" clId="{4EB4493E-3489-BC49-937D-01A5F7267078}" dt="2023-10-13T22:42:40.736" v="1926" actId="121"/>
        <pc:sldMkLst>
          <pc:docMk/>
          <pc:sldMk cId="1846840517" sldId="299"/>
        </pc:sldMkLst>
        <pc:spChg chg="mod">
          <ac:chgData name="Atzimba Avellaneda" userId="1979b173-f9c9-4a71-a9d3-8b9f7b7d9000" providerId="ADAL" clId="{4EB4493E-3489-BC49-937D-01A5F7267078}" dt="2023-10-13T20:45:09.666" v="598" actId="20577"/>
          <ac:spMkLst>
            <pc:docMk/>
            <pc:sldMk cId="1846840517" sldId="299"/>
            <ac:spMk id="2" creationId="{127BE502-8C6A-1393-0001-5D4642AED75D}"/>
          </ac:spMkLst>
        </pc:spChg>
        <pc:spChg chg="add del">
          <ac:chgData name="Atzimba Avellaneda" userId="1979b173-f9c9-4a71-a9d3-8b9f7b7d9000" providerId="ADAL" clId="{4EB4493E-3489-BC49-937D-01A5F7267078}" dt="2023-10-13T20:46:00.862" v="605"/>
          <ac:spMkLst>
            <pc:docMk/>
            <pc:sldMk cId="1846840517" sldId="299"/>
            <ac:spMk id="3" creationId="{9C8736B0-0E47-8C5A-DCF3-FF08B46C3DA9}"/>
          </ac:spMkLst>
        </pc:spChg>
        <pc:spChg chg="mod">
          <ac:chgData name="Atzimba Avellaneda" userId="1979b173-f9c9-4a71-a9d3-8b9f7b7d9000" providerId="ADAL" clId="{4EB4493E-3489-BC49-937D-01A5F7267078}" dt="2023-10-13T22:42:40.736" v="1926" actId="121"/>
          <ac:spMkLst>
            <pc:docMk/>
            <pc:sldMk cId="1846840517" sldId="299"/>
            <ac:spMk id="5" creationId="{602DEEBE-1C50-8FD1-8EE7-B60AF7960E6D}"/>
          </ac:spMkLst>
        </pc:spChg>
        <pc:graphicFrameChg chg="add del mod">
          <ac:chgData name="Atzimba Avellaneda" userId="1979b173-f9c9-4a71-a9d3-8b9f7b7d9000" providerId="ADAL" clId="{4EB4493E-3489-BC49-937D-01A5F7267078}" dt="2023-10-13T20:45:59.711" v="604"/>
          <ac:graphicFrameMkLst>
            <pc:docMk/>
            <pc:sldMk cId="1846840517" sldId="299"/>
            <ac:graphicFrameMk id="6" creationId="{231348A2-CBEA-07AD-6A1F-8CAB6544C1EE}"/>
          </ac:graphicFrameMkLst>
        </pc:graphicFrameChg>
        <pc:graphicFrameChg chg="add mod">
          <ac:chgData name="Atzimba Avellaneda" userId="1979b173-f9c9-4a71-a9d3-8b9f7b7d9000" providerId="ADAL" clId="{4EB4493E-3489-BC49-937D-01A5F7267078}" dt="2023-10-13T22:26:52.398" v="1650"/>
          <ac:graphicFrameMkLst>
            <pc:docMk/>
            <pc:sldMk cId="1846840517" sldId="299"/>
            <ac:graphicFrameMk id="7" creationId="{038ED4A3-757D-85A3-CCAA-77D869E6647C}"/>
          </ac:graphicFrameMkLst>
        </pc:graphicFrameChg>
      </pc:sldChg>
      <pc:sldChg chg="addSp delSp modSp new mod">
        <pc:chgData name="Atzimba Avellaneda" userId="1979b173-f9c9-4a71-a9d3-8b9f7b7d9000" providerId="ADAL" clId="{4EB4493E-3489-BC49-937D-01A5F7267078}" dt="2023-10-13T22:42:59.288" v="1953" actId="121"/>
        <pc:sldMkLst>
          <pc:docMk/>
          <pc:sldMk cId="630705847" sldId="300"/>
        </pc:sldMkLst>
        <pc:spChg chg="mod">
          <ac:chgData name="Atzimba Avellaneda" userId="1979b173-f9c9-4a71-a9d3-8b9f7b7d9000" providerId="ADAL" clId="{4EB4493E-3489-BC49-937D-01A5F7267078}" dt="2023-10-13T20:52:40.554" v="656" actId="20577"/>
          <ac:spMkLst>
            <pc:docMk/>
            <pc:sldMk cId="630705847" sldId="300"/>
            <ac:spMk id="2" creationId="{BF8C4E75-306B-D4C1-3E4C-F17D25E9E8AD}"/>
          </ac:spMkLst>
        </pc:spChg>
        <pc:spChg chg="mod">
          <ac:chgData name="Atzimba Avellaneda" userId="1979b173-f9c9-4a71-a9d3-8b9f7b7d9000" providerId="ADAL" clId="{4EB4493E-3489-BC49-937D-01A5F7267078}" dt="2023-10-13T22:42:59.288" v="1953" actId="121"/>
          <ac:spMkLst>
            <pc:docMk/>
            <pc:sldMk cId="630705847" sldId="300"/>
            <ac:spMk id="4" creationId="{94C81F32-C7CD-89C9-CA97-2CD3E2EAABD2}"/>
          </ac:spMkLst>
        </pc:spChg>
        <pc:graphicFrameChg chg="add del mod">
          <ac:chgData name="Atzimba Avellaneda" userId="1979b173-f9c9-4a71-a9d3-8b9f7b7d9000" providerId="ADAL" clId="{4EB4493E-3489-BC49-937D-01A5F7267078}" dt="2023-10-13T20:52:50.610" v="658" actId="478"/>
          <ac:graphicFrameMkLst>
            <pc:docMk/>
            <pc:sldMk cId="630705847" sldId="300"/>
            <ac:graphicFrameMk id="5" creationId="{2ED5FE21-B7FC-C987-A96C-62B0F8DA87E5}"/>
          </ac:graphicFrameMkLst>
        </pc:graphicFrameChg>
        <pc:graphicFrameChg chg="add mod">
          <ac:chgData name="Atzimba Avellaneda" userId="1979b173-f9c9-4a71-a9d3-8b9f7b7d9000" providerId="ADAL" clId="{4EB4493E-3489-BC49-937D-01A5F7267078}" dt="2023-10-13T22:28:37.628" v="1810"/>
          <ac:graphicFrameMkLst>
            <pc:docMk/>
            <pc:sldMk cId="630705847" sldId="300"/>
            <ac:graphicFrameMk id="6" creationId="{DA0939D2-02B8-84A2-4069-D82602FA2B74}"/>
          </ac:graphicFrameMkLst>
        </pc:graphicFrameChg>
      </pc:sldChg>
      <pc:sldChg chg="addSp modSp new mod">
        <pc:chgData name="Atzimba Avellaneda" userId="1979b173-f9c9-4a71-a9d3-8b9f7b7d9000" providerId="ADAL" clId="{4EB4493E-3489-BC49-937D-01A5F7267078}" dt="2023-10-13T22:50:58.637" v="1973" actId="20577"/>
        <pc:sldMkLst>
          <pc:docMk/>
          <pc:sldMk cId="3507229099" sldId="301"/>
        </pc:sldMkLst>
        <pc:spChg chg="mod">
          <ac:chgData name="Atzimba Avellaneda" userId="1979b173-f9c9-4a71-a9d3-8b9f7b7d9000" providerId="ADAL" clId="{4EB4493E-3489-BC49-937D-01A5F7267078}" dt="2023-10-13T20:56:12.976" v="706" actId="20577"/>
          <ac:spMkLst>
            <pc:docMk/>
            <pc:sldMk cId="3507229099" sldId="301"/>
            <ac:spMk id="2" creationId="{236F9A93-C60F-2674-4791-EFE307F24C13}"/>
          </ac:spMkLst>
        </pc:spChg>
        <pc:spChg chg="mod">
          <ac:chgData name="Atzimba Avellaneda" userId="1979b173-f9c9-4a71-a9d3-8b9f7b7d9000" providerId="ADAL" clId="{4EB4493E-3489-BC49-937D-01A5F7267078}" dt="2023-10-13T22:50:58.637" v="1973" actId="20577"/>
          <ac:spMkLst>
            <pc:docMk/>
            <pc:sldMk cId="3507229099" sldId="301"/>
            <ac:spMk id="4" creationId="{3F61942A-5C42-6C51-37DA-3BD23C0D2AB9}"/>
          </ac:spMkLst>
        </pc:spChg>
        <pc:graphicFrameChg chg="add mod">
          <ac:chgData name="Atzimba Avellaneda" userId="1979b173-f9c9-4a71-a9d3-8b9f7b7d9000" providerId="ADAL" clId="{4EB4493E-3489-BC49-937D-01A5F7267078}" dt="2023-10-13T21:36:30.563" v="913" actId="12100"/>
          <ac:graphicFrameMkLst>
            <pc:docMk/>
            <pc:sldMk cId="3507229099" sldId="301"/>
            <ac:graphicFrameMk id="5" creationId="{844F4E0A-18ED-2358-5C01-C2B016A4F28B}"/>
          </ac:graphicFrameMkLst>
        </pc:graphicFrameChg>
      </pc:sldChg>
      <pc:sldChg chg="addSp modSp new mod">
        <pc:chgData name="Atzimba Avellaneda" userId="1979b173-f9c9-4a71-a9d3-8b9f7b7d9000" providerId="ADAL" clId="{4EB4493E-3489-BC49-937D-01A5F7267078}" dt="2023-10-13T22:51:24.205" v="1996" actId="1076"/>
        <pc:sldMkLst>
          <pc:docMk/>
          <pc:sldMk cId="302912585" sldId="302"/>
        </pc:sldMkLst>
        <pc:spChg chg="mod">
          <ac:chgData name="Atzimba Avellaneda" userId="1979b173-f9c9-4a71-a9d3-8b9f7b7d9000" providerId="ADAL" clId="{4EB4493E-3489-BC49-937D-01A5F7267078}" dt="2023-10-13T20:56:40.188" v="730" actId="20577"/>
          <ac:spMkLst>
            <pc:docMk/>
            <pc:sldMk cId="302912585" sldId="302"/>
            <ac:spMk id="2" creationId="{57C6B6FE-6B7B-852D-7CAB-F43572076539}"/>
          </ac:spMkLst>
        </pc:spChg>
        <pc:spChg chg="mod">
          <ac:chgData name="Atzimba Avellaneda" userId="1979b173-f9c9-4a71-a9d3-8b9f7b7d9000" providerId="ADAL" clId="{4EB4493E-3489-BC49-937D-01A5F7267078}" dt="2023-10-13T22:51:24.205" v="1996" actId="1076"/>
          <ac:spMkLst>
            <pc:docMk/>
            <pc:sldMk cId="302912585" sldId="302"/>
            <ac:spMk id="4" creationId="{8DE5CF64-0649-4EFD-AAD9-CF96F5127927}"/>
          </ac:spMkLst>
        </pc:spChg>
        <pc:graphicFrameChg chg="add mod">
          <ac:chgData name="Atzimba Avellaneda" userId="1979b173-f9c9-4a71-a9d3-8b9f7b7d9000" providerId="ADAL" clId="{4EB4493E-3489-BC49-937D-01A5F7267078}" dt="2023-10-13T21:36:36.984" v="914" actId="12100"/>
          <ac:graphicFrameMkLst>
            <pc:docMk/>
            <pc:sldMk cId="302912585" sldId="302"/>
            <ac:graphicFrameMk id="5" creationId="{EE0B4382-BCD8-340A-B8AF-223D130E3B7F}"/>
          </ac:graphicFrameMkLst>
        </pc:graphicFrameChg>
      </pc:sldChg>
      <pc:sldChg chg="addSp modSp new mod">
        <pc:chgData name="Atzimba Avellaneda" userId="1979b173-f9c9-4a71-a9d3-8b9f7b7d9000" providerId="ADAL" clId="{4EB4493E-3489-BC49-937D-01A5F7267078}" dt="2023-10-13T22:58:26.798" v="2051" actId="121"/>
        <pc:sldMkLst>
          <pc:docMk/>
          <pc:sldMk cId="1584797966" sldId="303"/>
        </pc:sldMkLst>
        <pc:spChg chg="mod">
          <ac:chgData name="Atzimba Avellaneda" userId="1979b173-f9c9-4a71-a9d3-8b9f7b7d9000" providerId="ADAL" clId="{4EB4493E-3489-BC49-937D-01A5F7267078}" dt="2023-10-13T20:57:31.814" v="759" actId="20577"/>
          <ac:spMkLst>
            <pc:docMk/>
            <pc:sldMk cId="1584797966" sldId="303"/>
            <ac:spMk id="2" creationId="{282972FE-91F1-318E-C6B0-B36131F3CA59}"/>
          </ac:spMkLst>
        </pc:spChg>
        <pc:spChg chg="mod">
          <ac:chgData name="Atzimba Avellaneda" userId="1979b173-f9c9-4a71-a9d3-8b9f7b7d9000" providerId="ADAL" clId="{4EB4493E-3489-BC49-937D-01A5F7267078}" dt="2023-10-13T22:58:26.798" v="2051" actId="121"/>
          <ac:spMkLst>
            <pc:docMk/>
            <pc:sldMk cId="1584797966" sldId="303"/>
            <ac:spMk id="4" creationId="{2DEB18B2-316B-B465-6D47-DB1B8658A813}"/>
          </ac:spMkLst>
        </pc:spChg>
        <pc:graphicFrameChg chg="add mod">
          <ac:chgData name="Atzimba Avellaneda" userId="1979b173-f9c9-4a71-a9d3-8b9f7b7d9000" providerId="ADAL" clId="{4EB4493E-3489-BC49-937D-01A5F7267078}" dt="2023-10-13T21:36:44.189" v="915" actId="12100"/>
          <ac:graphicFrameMkLst>
            <pc:docMk/>
            <pc:sldMk cId="1584797966" sldId="303"/>
            <ac:graphicFrameMk id="5" creationId="{3CC87892-5CE6-2AE5-31C2-B94C8E28DF8F}"/>
          </ac:graphicFrameMkLst>
        </pc:graphicFrameChg>
      </pc:sldChg>
      <pc:sldChg chg="addSp modSp new mod">
        <pc:chgData name="Atzimba Avellaneda" userId="1979b173-f9c9-4a71-a9d3-8b9f7b7d9000" providerId="ADAL" clId="{4EB4493E-3489-BC49-937D-01A5F7267078}" dt="2023-10-13T22:52:46.791" v="2017" actId="20577"/>
        <pc:sldMkLst>
          <pc:docMk/>
          <pc:sldMk cId="2670539426" sldId="304"/>
        </pc:sldMkLst>
        <pc:spChg chg="mod">
          <ac:chgData name="Atzimba Avellaneda" userId="1979b173-f9c9-4a71-a9d3-8b9f7b7d9000" providerId="ADAL" clId="{4EB4493E-3489-BC49-937D-01A5F7267078}" dt="2023-10-13T20:58:12.126" v="787" actId="20577"/>
          <ac:spMkLst>
            <pc:docMk/>
            <pc:sldMk cId="2670539426" sldId="304"/>
            <ac:spMk id="2" creationId="{CCBC2850-599D-2413-3AEA-4717D945A922}"/>
          </ac:spMkLst>
        </pc:spChg>
        <pc:spChg chg="mod">
          <ac:chgData name="Atzimba Avellaneda" userId="1979b173-f9c9-4a71-a9d3-8b9f7b7d9000" providerId="ADAL" clId="{4EB4493E-3489-BC49-937D-01A5F7267078}" dt="2023-10-13T22:52:46.791" v="2017" actId="20577"/>
          <ac:spMkLst>
            <pc:docMk/>
            <pc:sldMk cId="2670539426" sldId="304"/>
            <ac:spMk id="4" creationId="{18E14F22-4D85-BAE7-B51C-0FCB3799D617}"/>
          </ac:spMkLst>
        </pc:spChg>
        <pc:graphicFrameChg chg="add mod">
          <ac:chgData name="Atzimba Avellaneda" userId="1979b173-f9c9-4a71-a9d3-8b9f7b7d9000" providerId="ADAL" clId="{4EB4493E-3489-BC49-937D-01A5F7267078}" dt="2023-10-13T21:36:49.539" v="916" actId="12100"/>
          <ac:graphicFrameMkLst>
            <pc:docMk/>
            <pc:sldMk cId="2670539426" sldId="304"/>
            <ac:graphicFrameMk id="5" creationId="{6E44EBEC-F044-A1C4-0A03-113FD72034E5}"/>
          </ac:graphicFrameMkLst>
        </pc:graphicFrameChg>
      </pc:sldChg>
      <pc:sldChg chg="addSp modSp new mod">
        <pc:chgData name="Atzimba Avellaneda" userId="1979b173-f9c9-4a71-a9d3-8b9f7b7d9000" providerId="ADAL" clId="{4EB4493E-3489-BC49-937D-01A5F7267078}" dt="2023-10-13T22:54:04.194" v="2031" actId="20577"/>
        <pc:sldMkLst>
          <pc:docMk/>
          <pc:sldMk cId="665515414" sldId="305"/>
        </pc:sldMkLst>
        <pc:spChg chg="mod">
          <ac:chgData name="Atzimba Avellaneda" userId="1979b173-f9c9-4a71-a9d3-8b9f7b7d9000" providerId="ADAL" clId="{4EB4493E-3489-BC49-937D-01A5F7267078}" dt="2023-10-13T20:58:54.026" v="815" actId="20577"/>
          <ac:spMkLst>
            <pc:docMk/>
            <pc:sldMk cId="665515414" sldId="305"/>
            <ac:spMk id="2" creationId="{A8C65D76-2C4F-80AD-A4D0-DF8A343B862A}"/>
          </ac:spMkLst>
        </pc:spChg>
        <pc:spChg chg="mod">
          <ac:chgData name="Atzimba Avellaneda" userId="1979b173-f9c9-4a71-a9d3-8b9f7b7d9000" providerId="ADAL" clId="{4EB4493E-3489-BC49-937D-01A5F7267078}" dt="2023-10-13T22:54:04.194" v="2031" actId="20577"/>
          <ac:spMkLst>
            <pc:docMk/>
            <pc:sldMk cId="665515414" sldId="305"/>
            <ac:spMk id="4" creationId="{B59438F9-D6F6-5D75-4805-008FDA21643F}"/>
          </ac:spMkLst>
        </pc:spChg>
        <pc:graphicFrameChg chg="add mod">
          <ac:chgData name="Atzimba Avellaneda" userId="1979b173-f9c9-4a71-a9d3-8b9f7b7d9000" providerId="ADAL" clId="{4EB4493E-3489-BC49-937D-01A5F7267078}" dt="2023-10-13T21:36:54.513" v="917" actId="12100"/>
          <ac:graphicFrameMkLst>
            <pc:docMk/>
            <pc:sldMk cId="665515414" sldId="305"/>
            <ac:graphicFrameMk id="5" creationId="{C1CDBB38-6412-8C00-F358-E09C4089144C}"/>
          </ac:graphicFrameMkLst>
        </pc:graphicFrameChg>
      </pc:sldChg>
      <pc:sldChg chg="addSp modSp new mod">
        <pc:chgData name="Atzimba Avellaneda" userId="1979b173-f9c9-4a71-a9d3-8b9f7b7d9000" providerId="ADAL" clId="{4EB4493E-3489-BC49-937D-01A5F7267078}" dt="2023-10-13T22:54:16.235" v="2040" actId="121"/>
        <pc:sldMkLst>
          <pc:docMk/>
          <pc:sldMk cId="929336350" sldId="306"/>
        </pc:sldMkLst>
        <pc:spChg chg="mod">
          <ac:chgData name="Atzimba Avellaneda" userId="1979b173-f9c9-4a71-a9d3-8b9f7b7d9000" providerId="ADAL" clId="{4EB4493E-3489-BC49-937D-01A5F7267078}" dt="2023-10-13T20:59:33.560" v="833" actId="20577"/>
          <ac:spMkLst>
            <pc:docMk/>
            <pc:sldMk cId="929336350" sldId="306"/>
            <ac:spMk id="2" creationId="{77056407-CA64-00D0-B96F-651F1ADC461B}"/>
          </ac:spMkLst>
        </pc:spChg>
        <pc:spChg chg="mod">
          <ac:chgData name="Atzimba Avellaneda" userId="1979b173-f9c9-4a71-a9d3-8b9f7b7d9000" providerId="ADAL" clId="{4EB4493E-3489-BC49-937D-01A5F7267078}" dt="2023-10-13T22:54:16.235" v="2040" actId="121"/>
          <ac:spMkLst>
            <pc:docMk/>
            <pc:sldMk cId="929336350" sldId="306"/>
            <ac:spMk id="4" creationId="{09857073-1AF1-A6D9-332A-FF3FBDBDDD60}"/>
          </ac:spMkLst>
        </pc:spChg>
        <pc:graphicFrameChg chg="add mod">
          <ac:chgData name="Atzimba Avellaneda" userId="1979b173-f9c9-4a71-a9d3-8b9f7b7d9000" providerId="ADAL" clId="{4EB4493E-3489-BC49-937D-01A5F7267078}" dt="2023-10-13T21:35:52.701" v="906" actId="18131"/>
          <ac:graphicFrameMkLst>
            <pc:docMk/>
            <pc:sldMk cId="929336350" sldId="306"/>
            <ac:graphicFrameMk id="5" creationId="{784948B8-630F-E6ED-E95D-A26F2FAED1B6}"/>
          </ac:graphicFrameMkLst>
        </pc:graphicFrameChg>
      </pc:sldChg>
      <pc:sldChg chg="modSp new mod">
        <pc:chgData name="Atzimba Avellaneda" userId="1979b173-f9c9-4a71-a9d3-8b9f7b7d9000" providerId="ADAL" clId="{4EB4493E-3489-BC49-937D-01A5F7267078}" dt="2023-10-13T22:59:04.130" v="2054" actId="33524"/>
        <pc:sldMkLst>
          <pc:docMk/>
          <pc:sldMk cId="3463117066" sldId="307"/>
        </pc:sldMkLst>
        <pc:spChg chg="mod">
          <ac:chgData name="Atzimba Avellaneda" userId="1979b173-f9c9-4a71-a9d3-8b9f7b7d9000" providerId="ADAL" clId="{4EB4493E-3489-BC49-937D-01A5F7267078}" dt="2023-10-13T22:54:27.755" v="2049" actId="121"/>
          <ac:spMkLst>
            <pc:docMk/>
            <pc:sldMk cId="3463117066" sldId="307"/>
            <ac:spMk id="4" creationId="{E773321F-970F-3941-86B0-CF8CBDC7F7E8}"/>
          </ac:spMkLst>
        </pc:spChg>
        <pc:spChg chg="mod">
          <ac:chgData name="Atzimba Avellaneda" userId="1979b173-f9c9-4a71-a9d3-8b9f7b7d9000" providerId="ADAL" clId="{4EB4493E-3489-BC49-937D-01A5F7267078}" dt="2023-10-13T22:59:04.130" v="2054" actId="33524"/>
          <ac:spMkLst>
            <pc:docMk/>
            <pc:sldMk cId="3463117066" sldId="307"/>
            <ac:spMk id="6" creationId="{B1F937F9-3A4C-7651-BA37-DADEDC1FE8EE}"/>
          </ac:spMkLst>
        </pc:spChg>
      </pc:sldChg>
      <pc:sldChg chg="modSp">
        <pc:chgData name="Atzimba Avellaneda" userId="1979b173-f9c9-4a71-a9d3-8b9f7b7d9000" providerId="ADAL" clId="{4EB4493E-3489-BC49-937D-01A5F7267078}" dt="2023-10-13T21:51:24.011" v="1233"/>
        <pc:sldMkLst>
          <pc:docMk/>
          <pc:sldMk cId="342148811" sldId="308"/>
        </pc:sldMkLst>
        <pc:spChg chg="mod">
          <ac:chgData name="Atzimba Avellaneda" userId="1979b173-f9c9-4a71-a9d3-8b9f7b7d9000" providerId="ADAL" clId="{4EB4493E-3489-BC49-937D-01A5F7267078}" dt="2023-10-13T21:51:24.011" v="1233"/>
          <ac:spMkLst>
            <pc:docMk/>
            <pc:sldMk cId="342148811" sldId="308"/>
            <ac:spMk id="2" creationId="{AEE21D17-9EEE-4EFC-4917-539BA95B152B}"/>
          </ac:spMkLst>
        </pc:spChg>
      </pc:sldChg>
    </pc:docChg>
  </pc:docChgLst>
  <pc:docChgLst>
    <pc:chgData name="Connor Zhou" userId="d080e7b8-7d8c-475e-979b-9fea73573425" providerId="ADAL" clId="{4EC74360-BAAD-D341-AC8E-0AEB026EF64E}"/>
    <pc:docChg chg="undo custSel modSld">
      <pc:chgData name="Connor Zhou" userId="d080e7b8-7d8c-475e-979b-9fea73573425" providerId="ADAL" clId="{4EC74360-BAAD-D341-AC8E-0AEB026EF64E}" dt="2023-10-13T21:58:12.182" v="321" actId="3626"/>
      <pc:docMkLst>
        <pc:docMk/>
      </pc:docMkLst>
      <pc:sldChg chg="addSp delSp modSp mod">
        <pc:chgData name="Connor Zhou" userId="d080e7b8-7d8c-475e-979b-9fea73573425" providerId="ADAL" clId="{4EC74360-BAAD-D341-AC8E-0AEB026EF64E}" dt="2023-10-13T21:00:13.959" v="138" actId="1076"/>
        <pc:sldMkLst>
          <pc:docMk/>
          <pc:sldMk cId="717364557" sldId="257"/>
        </pc:sldMkLst>
        <pc:spChg chg="add del mod">
          <ac:chgData name="Connor Zhou" userId="d080e7b8-7d8c-475e-979b-9fea73573425" providerId="ADAL" clId="{4EC74360-BAAD-D341-AC8E-0AEB026EF64E}" dt="2023-10-13T20:55:58.296" v="114" actId="47"/>
          <ac:spMkLst>
            <pc:docMk/>
            <pc:sldMk cId="717364557" sldId="257"/>
            <ac:spMk id="3" creationId="{BAAD481C-998F-CC84-8C1D-CA9BA4080CF1}"/>
          </ac:spMkLst>
        </pc:spChg>
        <pc:spChg chg="mod">
          <ac:chgData name="Connor Zhou" userId="d080e7b8-7d8c-475e-979b-9fea73573425" providerId="ADAL" clId="{4EC74360-BAAD-D341-AC8E-0AEB026EF64E}" dt="2023-10-13T21:00:13.959" v="138" actId="1076"/>
          <ac:spMkLst>
            <pc:docMk/>
            <pc:sldMk cId="717364557" sldId="257"/>
            <ac:spMk id="16" creationId="{92613E2C-2324-E9D9-21A4-451FCD770028}"/>
          </ac:spMkLst>
        </pc:spChg>
        <pc:spChg chg="mod">
          <ac:chgData name="Connor Zhou" userId="d080e7b8-7d8c-475e-979b-9fea73573425" providerId="ADAL" clId="{4EC74360-BAAD-D341-AC8E-0AEB026EF64E}" dt="2023-10-13T21:00:06.960" v="137" actId="1076"/>
          <ac:spMkLst>
            <pc:docMk/>
            <pc:sldMk cId="717364557" sldId="257"/>
            <ac:spMk id="17" creationId="{898C12D1-F982-1F61-F26E-5195FFD91363}"/>
          </ac:spMkLst>
        </pc:spChg>
        <pc:spChg chg="mod">
          <ac:chgData name="Connor Zhou" userId="d080e7b8-7d8c-475e-979b-9fea73573425" providerId="ADAL" clId="{4EC74360-BAAD-D341-AC8E-0AEB026EF64E}" dt="2023-10-13T20:59:34.344" v="134" actId="552"/>
          <ac:spMkLst>
            <pc:docMk/>
            <pc:sldMk cId="717364557" sldId="257"/>
            <ac:spMk id="20" creationId="{5946AEC3-2B42-8D84-FA9D-F7493B7382E3}"/>
          </ac:spMkLst>
        </pc:spChg>
        <pc:spChg chg="mod">
          <ac:chgData name="Connor Zhou" userId="d080e7b8-7d8c-475e-979b-9fea73573425" providerId="ADAL" clId="{4EC74360-BAAD-D341-AC8E-0AEB026EF64E}" dt="2023-10-13T20:59:57.348" v="135" actId="1076"/>
          <ac:spMkLst>
            <pc:docMk/>
            <pc:sldMk cId="717364557" sldId="257"/>
            <ac:spMk id="22" creationId="{C6910374-F4F2-DF56-8A78-655E199BA2C5}"/>
          </ac:spMkLst>
        </pc:spChg>
        <pc:picChg chg="mod">
          <ac:chgData name="Connor Zhou" userId="d080e7b8-7d8c-475e-979b-9fea73573425" providerId="ADAL" clId="{4EC74360-BAAD-D341-AC8E-0AEB026EF64E}" dt="2023-10-13T20:58:36.096" v="128" actId="12789"/>
          <ac:picMkLst>
            <pc:docMk/>
            <pc:sldMk cId="717364557" sldId="257"/>
            <ac:picMk id="6" creationId="{80DD4118-FD39-76FD-EEE4-26112C0DF8EF}"/>
          </ac:picMkLst>
        </pc:picChg>
        <pc:picChg chg="mod">
          <ac:chgData name="Connor Zhou" userId="d080e7b8-7d8c-475e-979b-9fea73573425" providerId="ADAL" clId="{4EC74360-BAAD-D341-AC8E-0AEB026EF64E}" dt="2023-10-13T20:58:36.096" v="128" actId="12789"/>
          <ac:picMkLst>
            <pc:docMk/>
            <pc:sldMk cId="717364557" sldId="257"/>
            <ac:picMk id="7" creationId="{2355D61C-72FB-6602-C4CC-B39AB3BA2603}"/>
          </ac:picMkLst>
        </pc:picChg>
        <pc:picChg chg="mod modCrop">
          <ac:chgData name="Connor Zhou" userId="d080e7b8-7d8c-475e-979b-9fea73573425" providerId="ADAL" clId="{4EC74360-BAAD-D341-AC8E-0AEB026EF64E}" dt="2023-10-13T20:58:36.096" v="128" actId="12789"/>
          <ac:picMkLst>
            <pc:docMk/>
            <pc:sldMk cId="717364557" sldId="257"/>
            <ac:picMk id="8" creationId="{DCFAA15C-4C0D-1A1A-6AFF-08A470D037E6}"/>
          </ac:picMkLst>
        </pc:picChg>
        <pc:picChg chg="mod">
          <ac:chgData name="Connor Zhou" userId="d080e7b8-7d8c-475e-979b-9fea73573425" providerId="ADAL" clId="{4EC74360-BAAD-D341-AC8E-0AEB026EF64E}" dt="2023-10-13T20:58:36.096" v="128" actId="12789"/>
          <ac:picMkLst>
            <pc:docMk/>
            <pc:sldMk cId="717364557" sldId="257"/>
            <ac:picMk id="9" creationId="{EF8C8FC9-45E4-8C18-C888-26AE9FDADA72}"/>
          </ac:picMkLst>
        </pc:picChg>
        <pc:picChg chg="mod">
          <ac:chgData name="Connor Zhou" userId="d080e7b8-7d8c-475e-979b-9fea73573425" providerId="ADAL" clId="{4EC74360-BAAD-D341-AC8E-0AEB026EF64E}" dt="2023-10-13T20:59:34.344" v="134" actId="552"/>
          <ac:picMkLst>
            <pc:docMk/>
            <pc:sldMk cId="717364557" sldId="257"/>
            <ac:picMk id="14" creationId="{848F5356-495A-FBA5-D4E7-5077F524268F}"/>
          </ac:picMkLst>
        </pc:picChg>
      </pc:sldChg>
      <pc:sldChg chg="addSp modSp mod">
        <pc:chgData name="Connor Zhou" userId="d080e7b8-7d8c-475e-979b-9fea73573425" providerId="ADAL" clId="{4EC74360-BAAD-D341-AC8E-0AEB026EF64E}" dt="2023-10-13T21:47:01.075" v="236" actId="12789"/>
        <pc:sldMkLst>
          <pc:docMk/>
          <pc:sldMk cId="1294143705" sldId="258"/>
        </pc:sldMkLst>
        <pc:spChg chg="add mod">
          <ac:chgData name="Connor Zhou" userId="d080e7b8-7d8c-475e-979b-9fea73573425" providerId="ADAL" clId="{4EC74360-BAAD-D341-AC8E-0AEB026EF64E}" dt="2023-10-13T21:47:01.075" v="236" actId="12789"/>
          <ac:spMkLst>
            <pc:docMk/>
            <pc:sldMk cId="1294143705" sldId="258"/>
            <ac:spMk id="4" creationId="{407754BF-FFF2-0FC3-E30D-D93CB66B11E2}"/>
          </ac:spMkLst>
        </pc:spChg>
        <pc:spChg chg="mod">
          <ac:chgData name="Connor Zhou" userId="d080e7b8-7d8c-475e-979b-9fea73573425" providerId="ADAL" clId="{4EC74360-BAAD-D341-AC8E-0AEB026EF64E}" dt="2023-10-13T21:47:01.075" v="236" actId="12789"/>
          <ac:spMkLst>
            <pc:docMk/>
            <pc:sldMk cId="1294143705" sldId="258"/>
            <ac:spMk id="16" creationId="{CA2C3D3F-CC0E-18BC-B8EB-3F33BE31956B}"/>
          </ac:spMkLst>
        </pc:spChg>
        <pc:spChg chg="mod">
          <ac:chgData name="Connor Zhou" userId="d080e7b8-7d8c-475e-979b-9fea73573425" providerId="ADAL" clId="{4EC74360-BAAD-D341-AC8E-0AEB026EF64E}" dt="2023-10-13T21:47:01.075" v="236" actId="12789"/>
          <ac:spMkLst>
            <pc:docMk/>
            <pc:sldMk cId="1294143705" sldId="258"/>
            <ac:spMk id="17" creationId="{9560BDBD-5D45-4FBA-2604-5A2742C92C3E}"/>
          </ac:spMkLst>
        </pc:spChg>
        <pc:picChg chg="mod">
          <ac:chgData name="Connor Zhou" userId="d080e7b8-7d8c-475e-979b-9fea73573425" providerId="ADAL" clId="{4EC74360-BAAD-D341-AC8E-0AEB026EF64E}" dt="2023-10-13T21:40:51.712" v="197" actId="552"/>
          <ac:picMkLst>
            <pc:docMk/>
            <pc:sldMk cId="1294143705" sldId="258"/>
            <ac:picMk id="13" creationId="{21171510-7264-2556-CD71-F45D57840064}"/>
          </ac:picMkLst>
        </pc:picChg>
        <pc:picChg chg="mod">
          <ac:chgData name="Connor Zhou" userId="d080e7b8-7d8c-475e-979b-9fea73573425" providerId="ADAL" clId="{4EC74360-BAAD-D341-AC8E-0AEB026EF64E}" dt="2023-10-13T21:40:44.628" v="196" actId="552"/>
          <ac:picMkLst>
            <pc:docMk/>
            <pc:sldMk cId="1294143705" sldId="258"/>
            <ac:picMk id="14" creationId="{0293F2FE-B466-CF8D-E771-B753EBB5D205}"/>
          </ac:picMkLst>
        </pc:picChg>
        <pc:picChg chg="add mod">
          <ac:chgData name="Connor Zhou" userId="d080e7b8-7d8c-475e-979b-9fea73573425" providerId="ADAL" clId="{4EC74360-BAAD-D341-AC8E-0AEB026EF64E}" dt="2023-10-13T21:40:19.021" v="194" actId="1076"/>
          <ac:picMkLst>
            <pc:docMk/>
            <pc:sldMk cId="1294143705" sldId="258"/>
            <ac:picMk id="1026" creationId="{4CF914A8-60CF-C3A4-262A-FC3DD9A39BD0}"/>
          </ac:picMkLst>
        </pc:picChg>
      </pc:sldChg>
      <pc:sldChg chg="modSp">
        <pc:chgData name="Connor Zhou" userId="d080e7b8-7d8c-475e-979b-9fea73573425" providerId="ADAL" clId="{4EC74360-BAAD-D341-AC8E-0AEB026EF64E}" dt="2023-10-13T21:10:28.193" v="147" actId="120"/>
        <pc:sldMkLst>
          <pc:docMk/>
          <pc:sldMk cId="1566600359" sldId="261"/>
        </pc:sldMkLst>
        <pc:graphicFrameChg chg="mod">
          <ac:chgData name="Connor Zhou" userId="d080e7b8-7d8c-475e-979b-9fea73573425" providerId="ADAL" clId="{4EC74360-BAAD-D341-AC8E-0AEB026EF64E}" dt="2023-10-13T21:10:28.193" v="147" actId="120"/>
          <ac:graphicFrameMkLst>
            <pc:docMk/>
            <pc:sldMk cId="1566600359" sldId="261"/>
            <ac:graphicFrameMk id="3" creationId="{510418D4-3BB9-4C03-254B-81FE7510CC05}"/>
          </ac:graphicFrameMkLst>
        </pc:graphicFrameChg>
      </pc:sldChg>
      <pc:sldChg chg="modSp">
        <pc:chgData name="Connor Zhou" userId="d080e7b8-7d8c-475e-979b-9fea73573425" providerId="ADAL" clId="{4EC74360-BAAD-D341-AC8E-0AEB026EF64E}" dt="2023-10-13T21:26:48.612" v="158"/>
        <pc:sldMkLst>
          <pc:docMk/>
          <pc:sldMk cId="3473876416" sldId="294"/>
        </pc:sldMkLst>
        <pc:graphicFrameChg chg="mod">
          <ac:chgData name="Connor Zhou" userId="d080e7b8-7d8c-475e-979b-9fea73573425" providerId="ADAL" clId="{4EC74360-BAAD-D341-AC8E-0AEB026EF64E}" dt="2023-10-13T21:26:48.612" v="158"/>
          <ac:graphicFrameMkLst>
            <pc:docMk/>
            <pc:sldMk cId="3473876416" sldId="294"/>
            <ac:graphicFrameMk id="6" creationId="{92845BC0-23F6-B0E4-8256-C59737700C5F}"/>
          </ac:graphicFrameMkLst>
        </pc:graphicFrameChg>
      </pc:sldChg>
      <pc:sldChg chg="modSp">
        <pc:chgData name="Connor Zhou" userId="d080e7b8-7d8c-475e-979b-9fea73573425" providerId="ADAL" clId="{4EC74360-BAAD-D341-AC8E-0AEB026EF64E}" dt="2023-10-13T21:28:40.184" v="164"/>
        <pc:sldMkLst>
          <pc:docMk/>
          <pc:sldMk cId="2499054416" sldId="295"/>
        </pc:sldMkLst>
        <pc:graphicFrameChg chg="mod">
          <ac:chgData name="Connor Zhou" userId="d080e7b8-7d8c-475e-979b-9fea73573425" providerId="ADAL" clId="{4EC74360-BAAD-D341-AC8E-0AEB026EF64E}" dt="2023-10-13T21:28:40.184" v="164"/>
          <ac:graphicFrameMkLst>
            <pc:docMk/>
            <pc:sldMk cId="2499054416" sldId="295"/>
            <ac:graphicFrameMk id="6" creationId="{6B09AC60-9FFF-3C67-318F-7D61D930DD26}"/>
          </ac:graphicFrameMkLst>
        </pc:graphicFrameChg>
      </pc:sldChg>
      <pc:sldChg chg="modSp">
        <pc:chgData name="Connor Zhou" userId="d080e7b8-7d8c-475e-979b-9fea73573425" providerId="ADAL" clId="{4EC74360-BAAD-D341-AC8E-0AEB026EF64E}" dt="2023-10-13T21:10:17.667" v="145" actId="120"/>
        <pc:sldMkLst>
          <pc:docMk/>
          <pc:sldMk cId="630705847" sldId="300"/>
        </pc:sldMkLst>
        <pc:graphicFrameChg chg="mod">
          <ac:chgData name="Connor Zhou" userId="d080e7b8-7d8c-475e-979b-9fea73573425" providerId="ADAL" clId="{4EC74360-BAAD-D341-AC8E-0AEB026EF64E}" dt="2023-10-13T21:10:17.667" v="145" actId="120"/>
          <ac:graphicFrameMkLst>
            <pc:docMk/>
            <pc:sldMk cId="630705847" sldId="300"/>
            <ac:graphicFrameMk id="6" creationId="{DA0939D2-02B8-84A2-4069-D82602FA2B74}"/>
          </ac:graphicFrameMkLst>
        </pc:graphicFrameChg>
      </pc:sldChg>
      <pc:sldChg chg="modSp mod">
        <pc:chgData name="Connor Zhou" userId="d080e7b8-7d8c-475e-979b-9fea73573425" providerId="ADAL" clId="{4EC74360-BAAD-D341-AC8E-0AEB026EF64E}" dt="2023-10-13T21:58:12.182" v="321" actId="3626"/>
        <pc:sldMkLst>
          <pc:docMk/>
          <pc:sldMk cId="3463117066" sldId="307"/>
        </pc:sldMkLst>
        <pc:spChg chg="mod">
          <ac:chgData name="Connor Zhou" userId="d080e7b8-7d8c-475e-979b-9fea73573425" providerId="ADAL" clId="{4EC74360-BAAD-D341-AC8E-0AEB026EF64E}" dt="2023-10-13T21:58:12.182" v="321" actId="3626"/>
          <ac:spMkLst>
            <pc:docMk/>
            <pc:sldMk cId="3463117066" sldId="307"/>
            <ac:spMk id="6" creationId="{B1F937F9-3A4C-7651-BA37-DADEDC1FE8EE}"/>
          </ac:spMkLst>
        </pc:spChg>
      </pc:sldChg>
      <pc:sldChg chg="modSp mod">
        <pc:chgData name="Connor Zhou" userId="d080e7b8-7d8c-475e-979b-9fea73573425" providerId="ADAL" clId="{4EC74360-BAAD-D341-AC8E-0AEB026EF64E}" dt="2023-10-13T21:52:36.296" v="320" actId="20577"/>
        <pc:sldMkLst>
          <pc:docMk/>
          <pc:sldMk cId="342148811" sldId="308"/>
        </pc:sldMkLst>
        <pc:spChg chg="mod">
          <ac:chgData name="Connor Zhou" userId="d080e7b8-7d8c-475e-979b-9fea73573425" providerId="ADAL" clId="{4EC74360-BAAD-D341-AC8E-0AEB026EF64E}" dt="2023-10-13T21:52:36.296" v="320" actId="20577"/>
          <ac:spMkLst>
            <pc:docMk/>
            <pc:sldMk cId="342148811" sldId="308"/>
            <ac:spMk id="2" creationId="{AEE21D17-9EEE-4EFC-4917-539BA95B152B}"/>
          </ac:spMkLst>
        </pc:spChg>
      </pc:sldChg>
    </pc:docChg>
  </pc:docChgLst>
  <pc:docChgLst>
    <pc:chgData name="Connor Zhou" userId="S::caz20@fsu.edu::d080e7b8-7d8c-475e-979b-9fea73573425" providerId="AD" clId="Web-{B36CCD15-3F7B-0623-AFBC-BE28435185FE}"/>
    <pc:docChg chg="modSld">
      <pc:chgData name="Connor Zhou" userId="S::caz20@fsu.edu::d080e7b8-7d8c-475e-979b-9fea73573425" providerId="AD" clId="Web-{B36CCD15-3F7B-0623-AFBC-BE28435185FE}" dt="2023-10-13T20:51:21.872" v="2"/>
      <pc:docMkLst>
        <pc:docMk/>
      </pc:docMkLst>
      <pc:sldChg chg="modSp">
        <pc:chgData name="Connor Zhou" userId="S::caz20@fsu.edu::d080e7b8-7d8c-475e-979b-9fea73573425" providerId="AD" clId="Web-{B36CCD15-3F7B-0623-AFBC-BE28435185FE}" dt="2023-10-13T20:51:21.872" v="2"/>
        <pc:sldMkLst>
          <pc:docMk/>
          <pc:sldMk cId="717364557" sldId="257"/>
        </pc:sldMkLst>
        <pc:picChg chg="mod modCrop">
          <ac:chgData name="Connor Zhou" userId="S::caz20@fsu.edu::d080e7b8-7d8c-475e-979b-9fea73573425" providerId="AD" clId="Web-{B36CCD15-3F7B-0623-AFBC-BE28435185FE}" dt="2023-10-13T20:51:21.872" v="2"/>
          <ac:picMkLst>
            <pc:docMk/>
            <pc:sldMk cId="717364557" sldId="257"/>
            <ac:picMk id="14" creationId="{848F5356-495A-FBA5-D4E7-5077F524268F}"/>
          </ac:picMkLst>
        </pc:picChg>
      </pc:sldChg>
    </pc:docChg>
  </pc:docChgLst>
  <pc:docChgLst>
    <pc:chgData name="Jake Miller" userId="4cbd2db4-b49e-4242-8954-0a8e1c27008e" providerId="ADAL" clId="{AFB5E12E-75DD-45BD-BC83-681E64EBD4C3}"/>
    <pc:docChg chg="undo custSel addSld delSld modSld modSection">
      <pc:chgData name="Jake Miller" userId="4cbd2db4-b49e-4242-8954-0a8e1c27008e" providerId="ADAL" clId="{AFB5E12E-75DD-45BD-BC83-681E64EBD4C3}" dt="2023-10-13T22:03:04.848" v="83" actId="47"/>
      <pc:docMkLst>
        <pc:docMk/>
      </pc:docMkLst>
      <pc:sldChg chg="modSp mod">
        <pc:chgData name="Jake Miller" userId="4cbd2db4-b49e-4242-8954-0a8e1c27008e" providerId="ADAL" clId="{AFB5E12E-75DD-45BD-BC83-681E64EBD4C3}" dt="2023-10-13T20:41:00.886" v="8" actId="20577"/>
        <pc:sldMkLst>
          <pc:docMk/>
          <pc:sldMk cId="3871158078" sldId="287"/>
        </pc:sldMkLst>
        <pc:spChg chg="mod">
          <ac:chgData name="Jake Miller" userId="4cbd2db4-b49e-4242-8954-0a8e1c27008e" providerId="ADAL" clId="{AFB5E12E-75DD-45BD-BC83-681E64EBD4C3}" dt="2023-10-13T20:41:00.886" v="8" actId="20577"/>
          <ac:spMkLst>
            <pc:docMk/>
            <pc:sldMk cId="3871158078" sldId="287"/>
            <ac:spMk id="5" creationId="{F808553C-F56B-46DE-997D-7494604C471D}"/>
          </ac:spMkLst>
        </pc:spChg>
      </pc:sldChg>
      <pc:sldChg chg="modSp">
        <pc:chgData name="Jake Miller" userId="4cbd2db4-b49e-4242-8954-0a8e1c27008e" providerId="ADAL" clId="{AFB5E12E-75DD-45BD-BC83-681E64EBD4C3}" dt="2023-10-13T20:43:41.198" v="13" actId="20577"/>
        <pc:sldMkLst>
          <pc:docMk/>
          <pc:sldMk cId="2270897686" sldId="296"/>
        </pc:sldMkLst>
        <pc:graphicFrameChg chg="mod">
          <ac:chgData name="Jake Miller" userId="4cbd2db4-b49e-4242-8954-0a8e1c27008e" providerId="ADAL" clId="{AFB5E12E-75DD-45BD-BC83-681E64EBD4C3}" dt="2023-10-13T20:43:41.198" v="13" actId="20577"/>
          <ac:graphicFrameMkLst>
            <pc:docMk/>
            <pc:sldMk cId="2270897686" sldId="296"/>
            <ac:graphicFrameMk id="6" creationId="{5059ED5F-D7D2-6D43-292B-AB14F56E53AE}"/>
          </ac:graphicFrameMkLst>
        </pc:graphicFrameChg>
      </pc:sldChg>
      <pc:sldChg chg="addSp delSp modSp mod">
        <pc:chgData name="Jake Miller" userId="4cbd2db4-b49e-4242-8954-0a8e1c27008e" providerId="ADAL" clId="{AFB5E12E-75DD-45BD-BC83-681E64EBD4C3}" dt="2023-10-13T21:39:23.866" v="45" actId="20577"/>
        <pc:sldMkLst>
          <pc:docMk/>
          <pc:sldMk cId="3463117066" sldId="307"/>
        </pc:sldMkLst>
        <pc:spChg chg="mod">
          <ac:chgData name="Jake Miller" userId="4cbd2db4-b49e-4242-8954-0a8e1c27008e" providerId="ADAL" clId="{AFB5E12E-75DD-45BD-BC83-681E64EBD4C3}" dt="2023-10-13T21:31:25.970" v="23" actId="20577"/>
          <ac:spMkLst>
            <pc:docMk/>
            <pc:sldMk cId="3463117066" sldId="307"/>
            <ac:spMk id="2" creationId="{0FAF337F-6AEE-357A-1B5F-1A8657134B61}"/>
          </ac:spMkLst>
        </pc:spChg>
        <pc:spChg chg="add mod">
          <ac:chgData name="Jake Miller" userId="4cbd2db4-b49e-4242-8954-0a8e1c27008e" providerId="ADAL" clId="{AFB5E12E-75DD-45BD-BC83-681E64EBD4C3}" dt="2023-10-13T21:39:23.866" v="45" actId="20577"/>
          <ac:spMkLst>
            <pc:docMk/>
            <pc:sldMk cId="3463117066" sldId="307"/>
            <ac:spMk id="6" creationId="{B1F937F9-3A4C-7651-BA37-DADEDC1FE8EE}"/>
          </ac:spMkLst>
        </pc:spChg>
        <pc:picChg chg="add del mod">
          <ac:chgData name="Jake Miller" userId="4cbd2db4-b49e-4242-8954-0a8e1c27008e" providerId="ADAL" clId="{AFB5E12E-75DD-45BD-BC83-681E64EBD4C3}" dt="2023-10-13T21:32:17.666" v="26" actId="478"/>
          <ac:picMkLst>
            <pc:docMk/>
            <pc:sldMk cId="3463117066" sldId="307"/>
            <ac:picMk id="5" creationId="{8554A005-6D1B-64AC-CFE2-5EB342FDDDE7}"/>
          </ac:picMkLst>
        </pc:picChg>
      </pc:sldChg>
      <pc:sldChg chg="modSp new del mod">
        <pc:chgData name="Jake Miller" userId="4cbd2db4-b49e-4242-8954-0a8e1c27008e" providerId="ADAL" clId="{AFB5E12E-75DD-45BD-BC83-681E64EBD4C3}" dt="2023-10-13T22:03:04.848" v="83" actId="47"/>
        <pc:sldMkLst>
          <pc:docMk/>
          <pc:sldMk cId="342148811" sldId="308"/>
        </pc:sldMkLst>
        <pc:spChg chg="mod">
          <ac:chgData name="Jake Miller" userId="4cbd2db4-b49e-4242-8954-0a8e1c27008e" providerId="ADAL" clId="{AFB5E12E-75DD-45BD-BC83-681E64EBD4C3}" dt="2023-10-13T21:53:13.668" v="82" actId="207"/>
          <ac:spMkLst>
            <pc:docMk/>
            <pc:sldMk cId="342148811" sldId="308"/>
            <ac:spMk id="2" creationId="{AEE21D17-9EEE-4EFC-4917-539BA95B152B}"/>
          </ac:spMkLst>
        </pc:spChg>
      </pc:sldChg>
      <pc:sldChg chg="modSp new del mod">
        <pc:chgData name="Jake Miller" userId="4cbd2db4-b49e-4242-8954-0a8e1c27008e" providerId="ADAL" clId="{AFB5E12E-75DD-45BD-BC83-681E64EBD4C3}" dt="2023-10-13T21:46:30.640" v="62" actId="47"/>
        <pc:sldMkLst>
          <pc:docMk/>
          <pc:sldMk cId="2696002725" sldId="308"/>
        </pc:sldMkLst>
        <pc:spChg chg="mod">
          <ac:chgData name="Jake Miller" userId="4cbd2db4-b49e-4242-8954-0a8e1c27008e" providerId="ADAL" clId="{AFB5E12E-75DD-45BD-BC83-681E64EBD4C3}" dt="2023-10-13T21:45:55.603" v="61" actId="20577"/>
          <ac:spMkLst>
            <pc:docMk/>
            <pc:sldMk cId="2696002725" sldId="308"/>
            <ac:spMk id="2" creationId="{04A76C60-5629-58EC-3F37-9E387E81472C}"/>
          </ac:spMkLst>
        </pc:spChg>
      </pc:sldChg>
      <pc:sldChg chg="new del">
        <pc:chgData name="Jake Miller" userId="4cbd2db4-b49e-4242-8954-0a8e1c27008e" providerId="ADAL" clId="{AFB5E12E-75DD-45BD-BC83-681E64EBD4C3}" dt="2023-10-13T21:47:21.734" v="64" actId="47"/>
        <pc:sldMkLst>
          <pc:docMk/>
          <pc:sldMk cId="3087952430" sldId="308"/>
        </pc:sldMkLst>
      </pc:sldChg>
    </pc:docChg>
  </pc:docChgLst>
  <pc:docChgLst>
    <pc:chgData name="Nicholas Hux" userId="S::njh20b@fsu.edu::d2f2588f-17f4-4191-97e6-5e9f702f03b8" providerId="AD" clId="Web-{D74FBB47-6716-A4C4-D6CE-CBB2E46E782F}"/>
    <pc:docChg chg="modSld">
      <pc:chgData name="Nicholas Hux" userId="S::njh20b@fsu.edu::d2f2588f-17f4-4191-97e6-5e9f702f03b8" providerId="AD" clId="Web-{D74FBB47-6716-A4C4-D6CE-CBB2E46E782F}" dt="2023-10-17T04:01:46.703" v="0" actId="1076"/>
      <pc:docMkLst>
        <pc:docMk/>
      </pc:docMkLst>
      <pc:sldChg chg="modSp">
        <pc:chgData name="Nicholas Hux" userId="S::njh20b@fsu.edu::d2f2588f-17f4-4191-97e6-5e9f702f03b8" providerId="AD" clId="Web-{D74FBB47-6716-A4C4-D6CE-CBB2E46E782F}" dt="2023-10-17T04:01:46.703" v="0" actId="1076"/>
        <pc:sldMkLst>
          <pc:docMk/>
          <pc:sldMk cId="2895908772" sldId="308"/>
        </pc:sldMkLst>
        <pc:spChg chg="mod">
          <ac:chgData name="Nicholas Hux" userId="S::njh20b@fsu.edu::d2f2588f-17f4-4191-97e6-5e9f702f03b8" providerId="AD" clId="Web-{D74FBB47-6716-A4C4-D6CE-CBB2E46E782F}" dt="2023-10-17T04:01:46.703" v="0" actId="1076"/>
          <ac:spMkLst>
            <pc:docMk/>
            <pc:sldMk cId="2895908772" sldId="308"/>
            <ac:spMk id="2" creationId="{774BCD4C-63DF-C10E-33D4-9237677C43C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microsoft.com/office/2007/relationships/hdphoto" Target="../media/hdphoto1.wdp"/><Relationship Id="rId1" Type="http://schemas.openxmlformats.org/officeDocument/2006/relationships/image" Target="../media/image14.png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microsoft.com/office/2007/relationships/hdphoto" Target="../media/hdphoto1.wdp"/><Relationship Id="rId1" Type="http://schemas.openxmlformats.org/officeDocument/2006/relationships/image" Target="../media/image14.png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420566-B719-434A-811D-96934F4D723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4AE9D83-C8EE-4186-AAD6-BCB1359A0E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Research-based and competitive challenge that supports NASA Space Launch System and Artemis mission.</a:t>
          </a:r>
        </a:p>
      </dgm:t>
    </dgm:pt>
    <dgm:pt modelId="{FDC5E8E1-C732-4818-A520-B0EAFFB84821}" type="parTrans" cxnId="{AFE6204D-B76E-47A8-AFD3-BEB86722D369}">
      <dgm:prSet/>
      <dgm:spPr/>
      <dgm:t>
        <a:bodyPr/>
        <a:lstStyle/>
        <a:p>
          <a:endParaRPr lang="en-US"/>
        </a:p>
      </dgm:t>
    </dgm:pt>
    <dgm:pt modelId="{D149F799-7307-4EEC-85C2-CE5352CA5D88}" type="sibTrans" cxnId="{AFE6204D-B76E-47A8-AFD3-BEB86722D369}">
      <dgm:prSet/>
      <dgm:spPr/>
      <dgm:t>
        <a:bodyPr/>
        <a:lstStyle/>
        <a:p>
          <a:endParaRPr lang="en-US"/>
        </a:p>
      </dgm:t>
    </dgm:pt>
    <dgm:pt modelId="{1F614A5B-152E-4022-88C6-7A053427F0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 teams across the U.S. design, build, test, and launch a high-powered rocket with an engineering payload.</a:t>
          </a:r>
        </a:p>
      </dgm:t>
    </dgm:pt>
    <dgm:pt modelId="{E89F3E39-A5AB-4BAC-A341-808F546AD175}" type="parTrans" cxnId="{FAEE2166-CEAD-48C9-9515-6B12EBBAC30D}">
      <dgm:prSet/>
      <dgm:spPr/>
      <dgm:t>
        <a:bodyPr/>
        <a:lstStyle/>
        <a:p>
          <a:endParaRPr lang="en-US"/>
        </a:p>
      </dgm:t>
    </dgm:pt>
    <dgm:pt modelId="{66879954-669F-4C17-BD1C-D68CC539CA55}" type="sibTrans" cxnId="{FAEE2166-CEAD-48C9-9515-6B12EBBAC30D}">
      <dgm:prSet/>
      <dgm:spPr/>
      <dgm:t>
        <a:bodyPr/>
        <a:lstStyle/>
        <a:p>
          <a:endParaRPr lang="en-US"/>
        </a:p>
      </dgm:t>
    </dgm:pt>
    <dgm:pt modelId="{2E269512-FFB1-4DC1-AB9F-9CECDDF28478}" type="pres">
      <dgm:prSet presAssocID="{D9420566-B719-434A-811D-96934F4D7234}" presName="root" presStyleCnt="0">
        <dgm:presLayoutVars>
          <dgm:dir/>
          <dgm:resizeHandles val="exact"/>
        </dgm:presLayoutVars>
      </dgm:prSet>
      <dgm:spPr/>
    </dgm:pt>
    <dgm:pt modelId="{A6818AAB-86B6-49E4-A267-AB9DC7790782}" type="pres">
      <dgm:prSet presAssocID="{04AE9D83-C8EE-4186-AAD6-BCB1359A0E64}" presName="compNode" presStyleCnt="0"/>
      <dgm:spPr/>
    </dgm:pt>
    <dgm:pt modelId="{3312F9A1-E79D-4741-AE45-401F42582C75}" type="pres">
      <dgm:prSet presAssocID="{04AE9D83-C8EE-4186-AAD6-BCB1359A0E64}" presName="bgRect" presStyleLbl="bgShp" presStyleIdx="0" presStyleCnt="2"/>
      <dgm:spPr>
        <a:solidFill>
          <a:schemeClr val="tx2">
            <a:lumMod val="20000"/>
            <a:lumOff val="80000"/>
          </a:schemeClr>
        </a:solidFill>
      </dgm:spPr>
    </dgm:pt>
    <dgm:pt modelId="{5F2A13AF-59D4-4BD8-8B9C-B50CDB3F283D}" type="pres">
      <dgm:prSet presAssocID="{04AE9D83-C8EE-4186-AAD6-BCB1359A0E6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uter Space Landscape with solid fill"/>
        </a:ext>
      </dgm:extLst>
    </dgm:pt>
    <dgm:pt modelId="{D1A51D7B-0456-43AA-8173-A9A79C4E358A}" type="pres">
      <dgm:prSet presAssocID="{04AE9D83-C8EE-4186-AAD6-BCB1359A0E64}" presName="spaceRect" presStyleCnt="0"/>
      <dgm:spPr/>
    </dgm:pt>
    <dgm:pt modelId="{33F17FE8-A179-4F77-90AC-C8530DEE7747}" type="pres">
      <dgm:prSet presAssocID="{04AE9D83-C8EE-4186-AAD6-BCB1359A0E64}" presName="parTx" presStyleLbl="revTx" presStyleIdx="0" presStyleCnt="2">
        <dgm:presLayoutVars>
          <dgm:chMax val="0"/>
          <dgm:chPref val="0"/>
        </dgm:presLayoutVars>
      </dgm:prSet>
      <dgm:spPr/>
    </dgm:pt>
    <dgm:pt modelId="{D7D6455F-0D8C-4C00-9E6D-B3FAF6A44AFC}" type="pres">
      <dgm:prSet presAssocID="{D149F799-7307-4EEC-85C2-CE5352CA5D88}" presName="sibTrans" presStyleCnt="0"/>
      <dgm:spPr/>
    </dgm:pt>
    <dgm:pt modelId="{3196F4C5-8877-43CB-A241-139C1A44C9FC}" type="pres">
      <dgm:prSet presAssocID="{1F614A5B-152E-4022-88C6-7A053427F096}" presName="compNode" presStyleCnt="0"/>
      <dgm:spPr/>
    </dgm:pt>
    <dgm:pt modelId="{8875FB25-AB07-4B63-8FA8-105616D3D9E5}" type="pres">
      <dgm:prSet presAssocID="{1F614A5B-152E-4022-88C6-7A053427F096}" presName="bgRect" presStyleLbl="bgShp" presStyleIdx="1" presStyleCnt="2"/>
      <dgm:spPr/>
    </dgm:pt>
    <dgm:pt modelId="{8E7C7295-2D90-42B7-87B6-9738C40E72DC}" type="pres">
      <dgm:prSet presAssocID="{1F614A5B-152E-4022-88C6-7A053427F09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cket with solid fill"/>
        </a:ext>
      </dgm:extLst>
    </dgm:pt>
    <dgm:pt modelId="{D1016FEC-34C0-4B63-9E95-BD63AC6D55FC}" type="pres">
      <dgm:prSet presAssocID="{1F614A5B-152E-4022-88C6-7A053427F096}" presName="spaceRect" presStyleCnt="0"/>
      <dgm:spPr/>
    </dgm:pt>
    <dgm:pt modelId="{13D72D06-2EFA-42F5-BA75-142CF8EBA451}" type="pres">
      <dgm:prSet presAssocID="{1F614A5B-152E-4022-88C6-7A053427F09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AEE2166-CEAD-48C9-9515-6B12EBBAC30D}" srcId="{D9420566-B719-434A-811D-96934F4D7234}" destId="{1F614A5B-152E-4022-88C6-7A053427F096}" srcOrd="1" destOrd="0" parTransId="{E89F3E39-A5AB-4BAC-A341-808F546AD175}" sibTransId="{66879954-669F-4C17-BD1C-D68CC539CA55}"/>
    <dgm:cxn modelId="{AFE6204D-B76E-47A8-AFD3-BEB86722D369}" srcId="{D9420566-B719-434A-811D-96934F4D7234}" destId="{04AE9D83-C8EE-4186-AAD6-BCB1359A0E64}" srcOrd="0" destOrd="0" parTransId="{FDC5E8E1-C732-4818-A520-B0EAFFB84821}" sibTransId="{D149F799-7307-4EEC-85C2-CE5352CA5D88}"/>
    <dgm:cxn modelId="{F7E7477C-3759-46A3-96C2-E39E1B79EBDE}" type="presOf" srcId="{04AE9D83-C8EE-4186-AAD6-BCB1359A0E64}" destId="{33F17FE8-A179-4F77-90AC-C8530DEE7747}" srcOrd="0" destOrd="0" presId="urn:microsoft.com/office/officeart/2018/2/layout/IconVerticalSolidList"/>
    <dgm:cxn modelId="{8C9E2D88-55B1-4602-8504-C04E4275ACD8}" type="presOf" srcId="{1F614A5B-152E-4022-88C6-7A053427F096}" destId="{13D72D06-2EFA-42F5-BA75-142CF8EBA451}" srcOrd="0" destOrd="0" presId="urn:microsoft.com/office/officeart/2018/2/layout/IconVerticalSolidList"/>
    <dgm:cxn modelId="{A8A1A4B2-A82B-4192-9D0D-0ACFC3BF55A2}" type="presOf" srcId="{D9420566-B719-434A-811D-96934F4D7234}" destId="{2E269512-FFB1-4DC1-AB9F-9CECDDF28478}" srcOrd="0" destOrd="0" presId="urn:microsoft.com/office/officeart/2018/2/layout/IconVerticalSolidList"/>
    <dgm:cxn modelId="{0CC11BB5-7396-4C46-BFAE-BBD1F13762DF}" type="presParOf" srcId="{2E269512-FFB1-4DC1-AB9F-9CECDDF28478}" destId="{A6818AAB-86B6-49E4-A267-AB9DC7790782}" srcOrd="0" destOrd="0" presId="urn:microsoft.com/office/officeart/2018/2/layout/IconVerticalSolidList"/>
    <dgm:cxn modelId="{42B07726-E0A9-4B6D-A1AC-EA92D3F4627A}" type="presParOf" srcId="{A6818AAB-86B6-49E4-A267-AB9DC7790782}" destId="{3312F9A1-E79D-4741-AE45-401F42582C75}" srcOrd="0" destOrd="0" presId="urn:microsoft.com/office/officeart/2018/2/layout/IconVerticalSolidList"/>
    <dgm:cxn modelId="{ED7166CE-F99C-4715-B0D8-6F769D18EF29}" type="presParOf" srcId="{A6818AAB-86B6-49E4-A267-AB9DC7790782}" destId="{5F2A13AF-59D4-4BD8-8B9C-B50CDB3F283D}" srcOrd="1" destOrd="0" presId="urn:microsoft.com/office/officeart/2018/2/layout/IconVerticalSolidList"/>
    <dgm:cxn modelId="{3B55BABE-8623-495F-96BE-2D3D770D3322}" type="presParOf" srcId="{A6818AAB-86B6-49E4-A267-AB9DC7790782}" destId="{D1A51D7B-0456-43AA-8173-A9A79C4E358A}" srcOrd="2" destOrd="0" presId="urn:microsoft.com/office/officeart/2018/2/layout/IconVerticalSolidList"/>
    <dgm:cxn modelId="{EA49C787-682C-463E-BB8C-7AD83E2223AC}" type="presParOf" srcId="{A6818AAB-86B6-49E4-A267-AB9DC7790782}" destId="{33F17FE8-A179-4F77-90AC-C8530DEE7747}" srcOrd="3" destOrd="0" presId="urn:microsoft.com/office/officeart/2018/2/layout/IconVerticalSolidList"/>
    <dgm:cxn modelId="{8D8C5992-07F8-49C5-914C-41A339EBD02C}" type="presParOf" srcId="{2E269512-FFB1-4DC1-AB9F-9CECDDF28478}" destId="{D7D6455F-0D8C-4C00-9E6D-B3FAF6A44AFC}" srcOrd="1" destOrd="0" presId="urn:microsoft.com/office/officeart/2018/2/layout/IconVerticalSolidList"/>
    <dgm:cxn modelId="{97179CA2-56D5-4E12-BCF5-F972F84B3BAF}" type="presParOf" srcId="{2E269512-FFB1-4DC1-AB9F-9CECDDF28478}" destId="{3196F4C5-8877-43CB-A241-139C1A44C9FC}" srcOrd="2" destOrd="0" presId="urn:microsoft.com/office/officeart/2018/2/layout/IconVerticalSolidList"/>
    <dgm:cxn modelId="{BC76A922-E86B-4072-918E-D513067C0664}" type="presParOf" srcId="{3196F4C5-8877-43CB-A241-139C1A44C9FC}" destId="{8875FB25-AB07-4B63-8FA8-105616D3D9E5}" srcOrd="0" destOrd="0" presId="urn:microsoft.com/office/officeart/2018/2/layout/IconVerticalSolidList"/>
    <dgm:cxn modelId="{D288CF34-D278-44C9-973F-390D900B3E0D}" type="presParOf" srcId="{3196F4C5-8877-43CB-A241-139C1A44C9FC}" destId="{8E7C7295-2D90-42B7-87B6-9738C40E72DC}" srcOrd="1" destOrd="0" presId="urn:microsoft.com/office/officeart/2018/2/layout/IconVerticalSolidList"/>
    <dgm:cxn modelId="{CA30047B-4195-457E-825D-FE9CC0A93137}" type="presParOf" srcId="{3196F4C5-8877-43CB-A241-139C1A44C9FC}" destId="{D1016FEC-34C0-4B63-9E95-BD63AC6D55FC}" srcOrd="2" destOrd="0" presId="urn:microsoft.com/office/officeart/2018/2/layout/IconVerticalSolidList"/>
    <dgm:cxn modelId="{D8BD77AF-3DBA-48C8-8889-CD62D84B91E8}" type="presParOf" srcId="{3196F4C5-8877-43CB-A241-139C1A44C9FC}" destId="{13D72D06-2EFA-42F5-BA75-142CF8EBA4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83D01C-38F3-004D-AB2E-03F360B7CD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23DF3D-6EAC-BF44-81A5-A265A0FDE8E1}">
      <dgm:prSet phldrT="[Text]"/>
      <dgm:spPr/>
      <dgm:t>
        <a:bodyPr/>
        <a:lstStyle/>
        <a:p>
          <a:pPr algn="ctr"/>
          <a:r>
            <a:rPr lang="en-US"/>
            <a:t>Rocket</a:t>
          </a:r>
        </a:p>
      </dgm:t>
    </dgm:pt>
    <dgm:pt modelId="{4BE170CF-0C90-AC41-925D-88BC70BF21A8}" type="par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88F3B8B1-2342-FC40-A654-ED41F59366E5}" type="sib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61F7AE3F-7015-6C4E-8123-97895C7FE9AB}">
      <dgm:prSet phldrT="[Text]"/>
      <dgm:spPr/>
      <dgm:t>
        <a:bodyPr/>
        <a:lstStyle/>
        <a:p>
          <a:pPr algn="ctr"/>
          <a:r>
            <a:rPr lang="en-US"/>
            <a:t>Propulsion</a:t>
          </a:r>
        </a:p>
      </dgm:t>
    </dgm:pt>
    <dgm:pt modelId="{46A088AA-0DD3-BA4F-8484-878CB484154B}" type="par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D283B368-686E-8043-86B2-D572DD37124F}" type="sib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C66B518F-5A82-7D41-890D-658B214BEDDD}">
      <dgm:prSet phldrT="[Text]"/>
      <dgm:spPr/>
      <dgm:t>
        <a:bodyPr/>
        <a:lstStyle/>
        <a:p>
          <a:pPr algn="ctr"/>
          <a:r>
            <a:rPr lang="en-US"/>
            <a:t>Avionics</a:t>
          </a:r>
        </a:p>
      </dgm:t>
    </dgm:pt>
    <dgm:pt modelId="{F7040F01-82C4-4747-B413-1E0C70DBDC44}" type="par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E934DEB3-FB36-884F-B259-3529CB955B0C}" type="sib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3DB77DA8-9185-A34F-8CC2-B01D3E2AC414}">
      <dgm:prSet phldrT="[Text]"/>
      <dgm:spPr/>
      <dgm:t>
        <a:bodyPr/>
        <a:lstStyle/>
        <a:p>
          <a:pPr algn="ctr"/>
          <a:r>
            <a:rPr lang="en-US"/>
            <a:t>Structure</a:t>
          </a:r>
        </a:p>
      </dgm:t>
    </dgm:pt>
    <dgm:pt modelId="{3F131530-23FB-FD42-93DD-64EFA0188FED}" type="par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B2044613-76FE-BA42-989D-33FD687D9E13}" type="sib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1FFE57FA-6310-4449-B652-98E08B98B595}">
      <dgm:prSet phldrT="[Text]"/>
      <dgm:spPr/>
      <dgm:t>
        <a:bodyPr/>
        <a:lstStyle/>
        <a:p>
          <a:pPr algn="ctr"/>
          <a:r>
            <a:rPr lang="en-US"/>
            <a:t>Aerodynamics</a:t>
          </a:r>
        </a:p>
      </dgm:t>
    </dgm:pt>
    <dgm:pt modelId="{6A077ADA-EDBB-F245-AC4F-EFD38F92359F}" type="par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186CE7E3-8BF8-D94B-B4FE-14C03641A454}" type="sib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543C3B8B-B0C7-E544-B0DA-00FC9923E01E}">
      <dgm:prSet phldrT="[Text]"/>
      <dgm:spPr/>
      <dgm:t>
        <a:bodyPr/>
        <a:lstStyle/>
        <a:p>
          <a:pPr algn="ctr"/>
          <a:r>
            <a:rPr lang="en-US"/>
            <a:t>Structural integrity</a:t>
          </a:r>
        </a:p>
      </dgm:t>
    </dgm:pt>
    <dgm:pt modelId="{D68E414A-ABDA-4E4D-B584-582419E06196}" type="par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899E1B94-E2E2-7C4B-9503-17DD53F57694}" type="sib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5E3C356F-E817-1940-958D-3C17ED9E654E}">
      <dgm:prSet phldrT="[Text]"/>
      <dgm:spPr/>
      <dgm:t>
        <a:bodyPr/>
        <a:lstStyle/>
        <a:p>
          <a:pPr algn="ctr"/>
          <a:r>
            <a:rPr lang="en-US"/>
            <a:t>Payload</a:t>
          </a:r>
        </a:p>
      </dgm:t>
    </dgm:pt>
    <dgm:pt modelId="{0FE0D444-0238-DE41-B877-5BA329EB0EAF}" type="parTrans" cxnId="{3E0E33CD-F245-3249-AD2B-3F173235AF7A}">
      <dgm:prSet/>
      <dgm:spPr/>
      <dgm:t>
        <a:bodyPr/>
        <a:lstStyle/>
        <a:p>
          <a:pPr algn="ctr"/>
          <a:endParaRPr lang="en-US"/>
        </a:p>
      </dgm:t>
    </dgm:pt>
    <dgm:pt modelId="{F04E36C6-9386-704E-BC8A-CFA72D1FD5C9}" type="sibTrans" cxnId="{3E0E33CD-F245-3249-AD2B-3F173235AF7A}">
      <dgm:prSet/>
      <dgm:spPr/>
      <dgm:t>
        <a:bodyPr/>
        <a:lstStyle/>
        <a:p>
          <a:pPr algn="ctr"/>
          <a:endParaRPr lang="en-US"/>
        </a:p>
      </dgm:t>
    </dgm:pt>
    <dgm:pt modelId="{7B996C64-7650-734D-908A-3CAF5268AB0A}">
      <dgm:prSet phldrT="[Text]"/>
      <dgm:spPr/>
      <dgm:t>
        <a:bodyPr/>
        <a:lstStyle/>
        <a:p>
          <a:pPr algn="ctr"/>
          <a:r>
            <a:rPr lang="en-US"/>
            <a:t>Deployment</a:t>
          </a:r>
        </a:p>
      </dgm:t>
    </dgm:pt>
    <dgm:pt modelId="{18930EE9-2FE2-654B-8AAD-BF0903EEC209}" type="parTrans" cxnId="{9B8BAA93-DE4A-204C-98B6-FE584423BF46}">
      <dgm:prSet/>
      <dgm:spPr/>
      <dgm:t>
        <a:bodyPr/>
        <a:lstStyle/>
        <a:p>
          <a:pPr algn="ctr"/>
          <a:endParaRPr lang="en-US"/>
        </a:p>
      </dgm:t>
    </dgm:pt>
    <dgm:pt modelId="{04D21701-EB7A-3A46-B3F3-143D8BEA9FBF}" type="sibTrans" cxnId="{9B8BAA93-DE4A-204C-98B6-FE584423BF46}">
      <dgm:prSet/>
      <dgm:spPr/>
      <dgm:t>
        <a:bodyPr/>
        <a:lstStyle/>
        <a:p>
          <a:pPr algn="ctr"/>
          <a:endParaRPr lang="en-US"/>
        </a:p>
      </dgm:t>
    </dgm:pt>
    <dgm:pt modelId="{6549FAD9-8E16-4C03-A741-024BA240F04A}">
      <dgm:prSet phldrT="[Text]"/>
      <dgm:spPr/>
      <dgm:t>
        <a:bodyPr/>
        <a:lstStyle/>
        <a:p>
          <a:pPr algn="ctr"/>
          <a:r>
            <a:rPr lang="en-US"/>
            <a:t>Control</a:t>
          </a:r>
        </a:p>
      </dgm:t>
    </dgm:pt>
    <dgm:pt modelId="{9D09C1C7-53F8-42E3-996F-B11CD327349F}" type="parTrans" cxnId="{015CB4F3-9420-4EA9-8B10-DFA3F542EFA1}">
      <dgm:prSet/>
      <dgm:spPr/>
      <dgm:t>
        <a:bodyPr/>
        <a:lstStyle/>
        <a:p>
          <a:pPr algn="ctr"/>
          <a:endParaRPr lang="en-US"/>
        </a:p>
      </dgm:t>
    </dgm:pt>
    <dgm:pt modelId="{BE86BDED-04A2-4024-8000-7F684B9893C0}" type="sibTrans" cxnId="{015CB4F3-9420-4EA9-8B10-DFA3F542EFA1}">
      <dgm:prSet/>
      <dgm:spPr/>
      <dgm:t>
        <a:bodyPr/>
        <a:lstStyle/>
        <a:p>
          <a:pPr algn="ctr"/>
          <a:endParaRPr lang="en-US"/>
        </a:p>
      </dgm:t>
    </dgm:pt>
    <dgm:pt modelId="{430F8924-2E76-4417-9160-A09785D212AC}">
      <dgm:prSet phldrT="[Text]"/>
      <dgm:spPr/>
      <dgm:t>
        <a:bodyPr/>
        <a:lstStyle/>
        <a:p>
          <a:pPr algn="ctr"/>
          <a:r>
            <a:rPr lang="en-US"/>
            <a:t>Retention</a:t>
          </a:r>
        </a:p>
      </dgm:t>
    </dgm:pt>
    <dgm:pt modelId="{27C622EA-2C36-46CD-AECB-07016069DD47}" type="parTrans" cxnId="{6DA70F8F-97DC-45CA-8CED-F3FEC2E51DD2}">
      <dgm:prSet/>
      <dgm:spPr/>
      <dgm:t>
        <a:bodyPr/>
        <a:lstStyle/>
        <a:p>
          <a:pPr algn="ctr"/>
          <a:endParaRPr lang="en-US"/>
        </a:p>
      </dgm:t>
    </dgm:pt>
    <dgm:pt modelId="{653EF6A7-AF9B-463D-BC6E-09C1331E5DCC}" type="sibTrans" cxnId="{6DA70F8F-97DC-45CA-8CED-F3FEC2E51DD2}">
      <dgm:prSet/>
      <dgm:spPr/>
      <dgm:t>
        <a:bodyPr/>
        <a:lstStyle/>
        <a:p>
          <a:pPr algn="ctr"/>
          <a:endParaRPr lang="en-US"/>
        </a:p>
      </dgm:t>
    </dgm:pt>
    <dgm:pt modelId="{7E6BB22D-8F26-44E7-9F8B-B8C84A34D1CD}">
      <dgm:prSet phldrT="[Text]"/>
      <dgm:spPr/>
      <dgm:t>
        <a:bodyPr/>
        <a:lstStyle/>
        <a:p>
          <a:pPr algn="ctr"/>
          <a:r>
            <a:rPr lang="en-US"/>
            <a:t>Propulsion</a:t>
          </a:r>
        </a:p>
      </dgm:t>
    </dgm:pt>
    <dgm:pt modelId="{96E8CBCB-C89B-4B1B-BDA0-EB9AD2E51576}" type="parTrans" cxnId="{394AA0B7-BA03-4D43-A88C-E37B4C71266A}">
      <dgm:prSet/>
      <dgm:spPr/>
      <dgm:t>
        <a:bodyPr/>
        <a:lstStyle/>
        <a:p>
          <a:pPr algn="ctr"/>
          <a:endParaRPr lang="en-US"/>
        </a:p>
      </dgm:t>
    </dgm:pt>
    <dgm:pt modelId="{4A9DA37D-7736-4503-9AB4-868AA4930B8F}" type="sibTrans" cxnId="{394AA0B7-BA03-4D43-A88C-E37B4C71266A}">
      <dgm:prSet/>
      <dgm:spPr/>
      <dgm:t>
        <a:bodyPr/>
        <a:lstStyle/>
        <a:p>
          <a:pPr algn="ctr"/>
          <a:endParaRPr lang="en-US"/>
        </a:p>
      </dgm:t>
    </dgm:pt>
    <dgm:pt modelId="{E3FC8934-FDF5-4D84-81DE-8B0CE696320C}">
      <dgm:prSet phldrT="[Text]"/>
      <dgm:spPr/>
      <dgm:t>
        <a:bodyPr/>
        <a:lstStyle/>
        <a:p>
          <a:pPr algn="ctr"/>
          <a:r>
            <a:rPr lang="en-US"/>
            <a:t>Detach payload from vehicle</a:t>
          </a:r>
        </a:p>
      </dgm:t>
    </dgm:pt>
    <dgm:pt modelId="{0839053C-E2A0-4636-B015-17A0F8586BE6}" type="parTrans" cxnId="{20CABB7A-4A7E-4388-BAE2-E364DEFF5203}">
      <dgm:prSet/>
      <dgm:spPr/>
      <dgm:t>
        <a:bodyPr/>
        <a:lstStyle/>
        <a:p>
          <a:pPr algn="ctr"/>
          <a:endParaRPr lang="en-US"/>
        </a:p>
      </dgm:t>
    </dgm:pt>
    <dgm:pt modelId="{D33EAD15-9149-4158-84B2-145D0C6E0EDA}" type="sibTrans" cxnId="{20CABB7A-4A7E-4388-BAE2-E364DEFF5203}">
      <dgm:prSet/>
      <dgm:spPr/>
      <dgm:t>
        <a:bodyPr/>
        <a:lstStyle/>
        <a:p>
          <a:pPr algn="ctr"/>
          <a:endParaRPr lang="en-US"/>
        </a:p>
      </dgm:t>
    </dgm:pt>
    <dgm:pt modelId="{F6641BC6-CE3E-CA45-9DE7-45DD87FCAB19}">
      <dgm:prSet phldrT="[Text]"/>
      <dgm:spPr/>
      <dgm:t>
        <a:bodyPr/>
        <a:lstStyle/>
        <a:p>
          <a:pPr algn="ctr"/>
          <a:r>
            <a:rPr lang="en-US"/>
            <a:t>Reduce vibrations </a:t>
          </a:r>
        </a:p>
      </dgm:t>
    </dgm:pt>
    <dgm:pt modelId="{B0E4C2BF-6129-7249-A8F2-D5A0F511DCEF}" type="par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392681BE-8CC7-C54F-92E8-AA70C95F6D31}" type="sib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A6C5DC93-7C64-F247-B9C6-0C7555B1B34D}">
      <dgm:prSet phldrT="[Text]"/>
      <dgm:spPr/>
      <dgm:t>
        <a:bodyPr/>
        <a:lstStyle/>
        <a:p>
          <a:pPr algn="ctr"/>
          <a:r>
            <a:rPr lang="en-US"/>
            <a:t>Accelerates vehicle</a:t>
          </a:r>
        </a:p>
      </dgm:t>
    </dgm:pt>
    <dgm:pt modelId="{CAC7CB24-1D47-5045-86B7-7EA13DDCB907}" type="par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C15E9AFA-1DE5-E944-B5B4-F073A8613496}" type="sib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FE1BAD53-3512-844A-A1C9-D7071781DAA1}">
      <dgm:prSet phldrT="[Text]"/>
      <dgm:spPr/>
      <dgm:t>
        <a:bodyPr/>
        <a:lstStyle/>
        <a:p>
          <a:pPr algn="ctr"/>
          <a:r>
            <a:rPr lang="en-US"/>
            <a:t>Sensing</a:t>
          </a:r>
        </a:p>
      </dgm:t>
    </dgm:pt>
    <dgm:pt modelId="{04551D1E-3E4C-3448-A8FF-0DA9D6CCA8B9}" type="par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FFA5C637-2220-1340-B471-5AECECABF41B}" type="sib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120562DD-A6F5-4E50-AF4A-5FB759D76ADB}">
      <dgm:prSet phldrT="[Text]"/>
      <dgm:spPr/>
      <dgm:t>
        <a:bodyPr/>
        <a:lstStyle/>
        <a:p>
          <a:pPr algn="ctr"/>
          <a:r>
            <a:rPr lang="en-US"/>
            <a:t>Secure STEMnauts throughout flight</a:t>
          </a:r>
        </a:p>
      </dgm:t>
    </dgm:pt>
    <dgm:pt modelId="{6B634AF5-634B-4AF6-AD6E-139C6AEE14F3}" type="parTrans" cxnId="{8266DD5F-2719-4050-A318-2FEEB83AEEF9}">
      <dgm:prSet/>
      <dgm:spPr/>
      <dgm:t>
        <a:bodyPr/>
        <a:lstStyle/>
        <a:p>
          <a:pPr algn="ctr"/>
          <a:endParaRPr lang="en-US"/>
        </a:p>
      </dgm:t>
    </dgm:pt>
    <dgm:pt modelId="{18CEABFC-951F-41DA-ADBD-ED27D8DA09FB}" type="sibTrans" cxnId="{8266DD5F-2719-4050-A318-2FEEB83AEEF9}">
      <dgm:prSet/>
      <dgm:spPr/>
      <dgm:t>
        <a:bodyPr/>
        <a:lstStyle/>
        <a:p>
          <a:pPr algn="ctr"/>
          <a:endParaRPr lang="en-US"/>
        </a:p>
      </dgm:t>
    </dgm:pt>
    <dgm:pt modelId="{26A765A7-E87F-4029-8D06-C7FD206F0DDD}">
      <dgm:prSet phldrT="[Text]"/>
      <dgm:spPr/>
      <dgm:t>
        <a:bodyPr/>
        <a:lstStyle/>
        <a:p>
          <a:pPr algn="ctr"/>
          <a:r>
            <a:rPr lang="en-US"/>
            <a:t>Allow for ingress/egress after landing</a:t>
          </a:r>
        </a:p>
      </dgm:t>
    </dgm:pt>
    <dgm:pt modelId="{5AC7807A-7353-4D3A-979E-5599E0473178}" type="parTrans" cxnId="{F1FC7113-F685-460B-BB65-35D39686DD25}">
      <dgm:prSet/>
      <dgm:spPr/>
      <dgm:t>
        <a:bodyPr/>
        <a:lstStyle/>
        <a:p>
          <a:pPr algn="ctr"/>
          <a:endParaRPr lang="en-US"/>
        </a:p>
      </dgm:t>
    </dgm:pt>
    <dgm:pt modelId="{5B17A2F6-08EF-4140-B213-10EAE4603622}" type="sibTrans" cxnId="{F1FC7113-F685-460B-BB65-35D39686DD25}">
      <dgm:prSet/>
      <dgm:spPr/>
      <dgm:t>
        <a:bodyPr/>
        <a:lstStyle/>
        <a:p>
          <a:pPr algn="ctr"/>
          <a:endParaRPr lang="en-US"/>
        </a:p>
      </dgm:t>
    </dgm:pt>
    <dgm:pt modelId="{184C7A55-565A-4C14-A675-D4EC1C64456B}">
      <dgm:prSet phldrT="[Text]"/>
      <dgm:spPr/>
      <dgm:t>
        <a:bodyPr/>
        <a:lstStyle/>
        <a:p>
          <a:pPr algn="ctr"/>
          <a:r>
            <a:rPr lang="en-US"/>
            <a:t>Stabilization</a:t>
          </a:r>
        </a:p>
      </dgm:t>
    </dgm:pt>
    <dgm:pt modelId="{5CBDE8A6-00B4-422B-93C6-6FC50C913865}" type="parTrans" cxnId="{72D4A713-BE78-448A-B335-2EC365ACF955}">
      <dgm:prSet/>
      <dgm:spPr/>
      <dgm:t>
        <a:bodyPr/>
        <a:lstStyle/>
        <a:p>
          <a:pPr algn="ctr"/>
          <a:endParaRPr lang="en-US"/>
        </a:p>
      </dgm:t>
    </dgm:pt>
    <dgm:pt modelId="{D8D642BA-2D1A-4B01-B868-6E70D264058A}" type="sibTrans" cxnId="{72D4A713-BE78-448A-B335-2EC365ACF955}">
      <dgm:prSet/>
      <dgm:spPr/>
      <dgm:t>
        <a:bodyPr/>
        <a:lstStyle/>
        <a:p>
          <a:pPr algn="ctr"/>
          <a:endParaRPr lang="en-US"/>
        </a:p>
      </dgm:t>
    </dgm:pt>
    <dgm:pt modelId="{9AA47807-AFD7-2840-B203-2938E3951268}">
      <dgm:prSet/>
      <dgm:spPr/>
      <dgm:t>
        <a:bodyPr/>
        <a:lstStyle/>
        <a:p>
          <a:pPr algn="ctr"/>
          <a:r>
            <a:rPr lang="en-US"/>
            <a:t>Generate thrust</a:t>
          </a:r>
        </a:p>
      </dgm:t>
    </dgm:pt>
    <dgm:pt modelId="{4477C5B7-2954-E042-9708-B11879423730}" type="par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1E2272BF-4409-534F-8EF8-31E2E48F259E}" type="sib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1F7345D4-EB2D-497C-994D-07CF7CEFE8EA}">
      <dgm:prSet phldrT="[Text]"/>
      <dgm:spPr/>
      <dgm:t>
        <a:bodyPr/>
        <a:lstStyle/>
        <a:p>
          <a:pPr algn="ctr"/>
          <a:r>
            <a:rPr lang="en-US"/>
            <a:t>Dissipation</a:t>
          </a:r>
        </a:p>
      </dgm:t>
    </dgm:pt>
    <dgm:pt modelId="{1BC59AF0-3F9D-439C-BA62-B199298FE9C0}" type="parTrans" cxnId="{7F24F046-411C-4D64-B65A-0C31A7CEC260}">
      <dgm:prSet/>
      <dgm:spPr/>
      <dgm:t>
        <a:bodyPr/>
        <a:lstStyle/>
        <a:p>
          <a:pPr algn="ctr"/>
          <a:endParaRPr lang="en-US"/>
        </a:p>
      </dgm:t>
    </dgm:pt>
    <dgm:pt modelId="{0D1A1204-5CB4-4A24-9FCB-29EF7FED9C4E}" type="sibTrans" cxnId="{7F24F046-411C-4D64-B65A-0C31A7CEC260}">
      <dgm:prSet/>
      <dgm:spPr/>
      <dgm:t>
        <a:bodyPr/>
        <a:lstStyle/>
        <a:p>
          <a:pPr algn="ctr"/>
          <a:endParaRPr lang="en-US"/>
        </a:p>
      </dgm:t>
    </dgm:pt>
    <dgm:pt modelId="{93C140BB-73D5-43FB-AB02-153498B75524}">
      <dgm:prSet phldrT="[Text]"/>
      <dgm:spPr/>
      <dgm:t>
        <a:bodyPr/>
        <a:lstStyle/>
        <a:p>
          <a:pPr algn="ctr"/>
          <a:r>
            <a:rPr lang="en-US"/>
            <a:t>Dissipate kinetic energy during payload descent</a:t>
          </a:r>
        </a:p>
      </dgm:t>
    </dgm:pt>
    <dgm:pt modelId="{E5AD42DD-A49F-4C46-9588-E93D307BF6C4}" type="parTrans" cxnId="{D37111C7-58A6-4377-954E-32AA7747BDAE}">
      <dgm:prSet/>
      <dgm:spPr/>
      <dgm:t>
        <a:bodyPr/>
        <a:lstStyle/>
        <a:p>
          <a:pPr algn="ctr"/>
          <a:endParaRPr lang="en-US"/>
        </a:p>
      </dgm:t>
    </dgm:pt>
    <dgm:pt modelId="{9B340168-1C35-4910-93ED-077A6F36919C}" type="sibTrans" cxnId="{D37111C7-58A6-4377-954E-32AA7747BDAE}">
      <dgm:prSet/>
      <dgm:spPr/>
      <dgm:t>
        <a:bodyPr/>
        <a:lstStyle/>
        <a:p>
          <a:pPr algn="ctr"/>
          <a:endParaRPr lang="en-US"/>
        </a:p>
      </dgm:t>
    </dgm:pt>
    <dgm:pt modelId="{2A863D7B-AD70-49B3-B6A7-14309C8DDCF0}">
      <dgm:prSet phldrT="[Text]"/>
      <dgm:spPr/>
      <dgm:t>
        <a:bodyPr/>
        <a:lstStyle/>
        <a:p>
          <a:pPr algn="ctr"/>
          <a:r>
            <a:rPr lang="en-US"/>
            <a:t>Stabilize payload during flight</a:t>
          </a:r>
        </a:p>
      </dgm:t>
    </dgm:pt>
    <dgm:pt modelId="{05E6FF8A-7558-4D4F-BD4F-18DBE3600985}" type="parTrans" cxnId="{79733B20-8246-4923-900E-FB7618FAD313}">
      <dgm:prSet/>
      <dgm:spPr/>
      <dgm:t>
        <a:bodyPr/>
        <a:lstStyle/>
        <a:p>
          <a:pPr algn="ctr"/>
          <a:endParaRPr lang="en-US"/>
        </a:p>
      </dgm:t>
    </dgm:pt>
    <dgm:pt modelId="{F59A5656-DCD6-4C36-BC56-F4E1A32FAD18}" type="sibTrans" cxnId="{79733B20-8246-4923-900E-FB7618FAD313}">
      <dgm:prSet/>
      <dgm:spPr/>
      <dgm:t>
        <a:bodyPr/>
        <a:lstStyle/>
        <a:p>
          <a:pPr algn="ctr"/>
          <a:endParaRPr lang="en-US"/>
        </a:p>
      </dgm:t>
    </dgm:pt>
    <dgm:pt modelId="{4C225230-1121-4599-B977-82E3EA9BA216}">
      <dgm:prSet phldrT="[Text]"/>
      <dgm:spPr/>
      <dgm:t>
        <a:bodyPr/>
        <a:lstStyle/>
        <a:p>
          <a:pPr algn="ctr"/>
          <a:r>
            <a:rPr lang="en-US"/>
            <a:t>Land in desired orientation</a:t>
          </a:r>
        </a:p>
      </dgm:t>
    </dgm:pt>
    <dgm:pt modelId="{6731860C-78CE-4D69-BB36-2BC8C6DBA3FC}" type="parTrans" cxnId="{0B29BC97-6E6C-4AD0-8EDD-802DCF6F820B}">
      <dgm:prSet/>
      <dgm:spPr/>
      <dgm:t>
        <a:bodyPr/>
        <a:lstStyle/>
        <a:p>
          <a:pPr algn="ctr"/>
          <a:endParaRPr lang="en-US"/>
        </a:p>
      </dgm:t>
    </dgm:pt>
    <dgm:pt modelId="{84F4F8D9-645E-4CC6-B5A7-C2098236EC5C}" type="sibTrans" cxnId="{0B29BC97-6E6C-4AD0-8EDD-802DCF6F820B}">
      <dgm:prSet/>
      <dgm:spPr/>
      <dgm:t>
        <a:bodyPr/>
        <a:lstStyle/>
        <a:p>
          <a:pPr algn="ctr"/>
          <a:endParaRPr lang="en-US"/>
        </a:p>
      </dgm:t>
    </dgm:pt>
    <dgm:pt modelId="{7C14D27F-82A0-42F7-9AF3-5A6CC62F7F22}">
      <dgm:prSet phldrT="[Text]"/>
      <dgm:spPr/>
      <dgm:t>
        <a:bodyPr/>
        <a:lstStyle/>
        <a:p>
          <a:pPr algn="ctr"/>
          <a:r>
            <a:rPr lang="en-US"/>
            <a:t>Minimize kinetic energy upon landing</a:t>
          </a:r>
        </a:p>
      </dgm:t>
    </dgm:pt>
    <dgm:pt modelId="{1B786425-341C-41FA-B810-538DC24EDF98}" type="parTrans" cxnId="{1BDD0FEC-12B4-4A64-B8F1-850F71EC3345}">
      <dgm:prSet/>
      <dgm:spPr/>
      <dgm:t>
        <a:bodyPr/>
        <a:lstStyle/>
        <a:p>
          <a:pPr algn="ctr"/>
          <a:endParaRPr lang="en-US"/>
        </a:p>
      </dgm:t>
    </dgm:pt>
    <dgm:pt modelId="{369F513F-72C3-4347-AA84-A4F1F3AE849D}" type="sibTrans" cxnId="{1BDD0FEC-12B4-4A64-B8F1-850F71EC3345}">
      <dgm:prSet/>
      <dgm:spPr/>
      <dgm:t>
        <a:bodyPr/>
        <a:lstStyle/>
        <a:p>
          <a:pPr algn="ctr"/>
          <a:endParaRPr lang="en-US"/>
        </a:p>
      </dgm:t>
    </dgm:pt>
    <dgm:pt modelId="{4FDD788C-7130-490B-A81D-2B28A88A5732}">
      <dgm:prSet phldrT="[Text]"/>
      <dgm:spPr/>
      <dgm:t>
        <a:bodyPr/>
        <a:lstStyle/>
        <a:p>
          <a:pPr algn="ctr"/>
          <a:r>
            <a:rPr lang="en-US"/>
            <a:t>Recovery</a:t>
          </a:r>
        </a:p>
      </dgm:t>
    </dgm:pt>
    <dgm:pt modelId="{D3288353-1721-451B-8B90-BFA1088F950C}" type="par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A5878F15-CAC2-414B-AEB8-F670ED96A392}" type="sib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C1951ACA-929B-463F-B744-885F20E98E67}">
      <dgm:prSet phldrT="[Text]"/>
      <dgm:spPr/>
      <dgm:t>
        <a:bodyPr/>
        <a:lstStyle/>
        <a:p>
          <a:pPr algn="ctr"/>
          <a:r>
            <a:rPr lang="en-US"/>
            <a:t>Deploy drogue parachute at apogee</a:t>
          </a:r>
        </a:p>
      </dgm:t>
    </dgm:pt>
    <dgm:pt modelId="{DC94EFAE-22D0-469C-BBA3-F167DBA2D833}" type="par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D473D048-D4F6-4C42-97C4-67532E0B2EF6}" type="sib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F97FE3A6-A053-46AC-893C-6E1DD29D4396}">
      <dgm:prSet phldrT="[Text]"/>
      <dgm:spPr/>
      <dgm:t>
        <a:bodyPr/>
        <a:lstStyle/>
        <a:p>
          <a:pPr algn="ctr"/>
          <a:r>
            <a:rPr lang="en-US"/>
            <a:t>Deploy main parachute at appropriate height</a:t>
          </a:r>
        </a:p>
      </dgm:t>
    </dgm:pt>
    <dgm:pt modelId="{E58CDE2F-5648-4DB8-8A1F-C9591E21E6C4}" type="par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472763CD-2995-4DEE-91F2-413B8DD36593}" type="sib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FAEEDD5B-ED87-4898-BD41-FA22906E4654}">
      <dgm:prSet phldrT="[Text]"/>
      <dgm:spPr/>
      <dgm:t>
        <a:bodyPr/>
        <a:lstStyle/>
        <a:p>
          <a:pPr algn="ctr"/>
          <a:r>
            <a:rPr lang="en-US"/>
            <a:t>Measure vehicle altitude and velocity</a:t>
          </a:r>
        </a:p>
      </dgm:t>
    </dgm:pt>
    <dgm:pt modelId="{773A0BC0-0D58-4AB7-962A-41446319E2CD}" type="par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44A9983F-0735-421D-B09B-1EBC00E9EBD1}" type="sib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10F77358-4E2E-47E2-9ABB-F80871CDE638}">
      <dgm:prSet phldrT="[Text]"/>
      <dgm:spPr/>
      <dgm:t>
        <a:bodyPr/>
        <a:lstStyle/>
        <a:p>
          <a:pPr algn="ctr"/>
          <a:r>
            <a:rPr lang="en-US"/>
            <a:t>Store flight data</a:t>
          </a:r>
        </a:p>
      </dgm:t>
    </dgm:pt>
    <dgm:pt modelId="{3481697A-F47E-4C3D-A093-16AC5D45ED1F}" type="par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65093181-6707-4AC3-8252-0F835DD23E35}" type="sib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267AC31D-D67D-BA4F-BA7C-DD6592E9DF99}">
      <dgm:prSet phldrT="[Text]"/>
      <dgm:spPr/>
      <dgm:t>
        <a:bodyPr/>
        <a:lstStyle/>
        <a:p>
          <a:pPr algn="ctr"/>
          <a:r>
            <a:rPr lang="en-US"/>
            <a:t>Receive signal</a:t>
          </a:r>
        </a:p>
      </dgm:t>
    </dgm:pt>
    <dgm:pt modelId="{6E960C59-112D-2A4A-97EC-0BC4E44A4D9D}" type="parTrans" cxnId="{04D8433D-6C4E-8742-9112-6B4F26EA00D3}">
      <dgm:prSet/>
      <dgm:spPr/>
      <dgm:t>
        <a:bodyPr/>
        <a:lstStyle/>
        <a:p>
          <a:pPr algn="ctr"/>
          <a:endParaRPr lang="en-US"/>
        </a:p>
      </dgm:t>
    </dgm:pt>
    <dgm:pt modelId="{0C4DDBB8-0409-4542-8F09-BC95156400A4}" type="sibTrans" cxnId="{04D8433D-6C4E-8742-9112-6B4F26EA00D3}">
      <dgm:prSet/>
      <dgm:spPr/>
      <dgm:t>
        <a:bodyPr/>
        <a:lstStyle/>
        <a:p>
          <a:pPr algn="ctr"/>
          <a:endParaRPr lang="en-US"/>
        </a:p>
      </dgm:t>
    </dgm:pt>
    <dgm:pt modelId="{DECA4637-432A-4D3D-B517-48422651A381}">
      <dgm:prSet phldrT="[Text]"/>
      <dgm:spPr/>
      <dgm:t>
        <a:bodyPr/>
        <a:lstStyle/>
        <a:p>
          <a:pPr algn="ctr"/>
          <a:r>
            <a:rPr lang="en-US"/>
            <a:t>Decelerate vehicle</a:t>
          </a:r>
        </a:p>
      </dgm:t>
    </dgm:pt>
    <dgm:pt modelId="{AD8E463B-43E7-4A87-815B-765F4D4294F1}" type="parTrans" cxnId="{34E0D68D-2595-4F56-A3B7-181DD4A8A6A4}">
      <dgm:prSet/>
      <dgm:spPr/>
      <dgm:t>
        <a:bodyPr/>
        <a:lstStyle/>
        <a:p>
          <a:pPr algn="ctr"/>
          <a:endParaRPr lang="en-US"/>
        </a:p>
      </dgm:t>
    </dgm:pt>
    <dgm:pt modelId="{63A6F273-41E1-4C46-9063-192CA1CD29A0}" type="sibTrans" cxnId="{34E0D68D-2595-4F56-A3B7-181DD4A8A6A4}">
      <dgm:prSet/>
      <dgm:spPr/>
      <dgm:t>
        <a:bodyPr/>
        <a:lstStyle/>
        <a:p>
          <a:pPr algn="ctr"/>
          <a:endParaRPr lang="en-US"/>
        </a:p>
      </dgm:t>
    </dgm:pt>
    <dgm:pt modelId="{38BE19F2-58CC-2648-BE9D-826A71873889}">
      <dgm:prSet phldrT="[Text]"/>
      <dgm:spPr/>
      <dgm:t>
        <a:bodyPr/>
        <a:lstStyle/>
        <a:p>
          <a:pPr algn="ctr"/>
          <a:r>
            <a:rPr lang="en-US"/>
            <a:t>Generate gravity opposing force</a:t>
          </a:r>
        </a:p>
      </dgm:t>
    </dgm:pt>
    <dgm:pt modelId="{7A71FE9F-10A7-2A44-8A43-977F061F3A63}" type="parTrans" cxnId="{01C58DC6-5703-B843-8BC7-ACE71EEB0C07}">
      <dgm:prSet/>
      <dgm:spPr/>
      <dgm:t>
        <a:bodyPr/>
        <a:lstStyle/>
        <a:p>
          <a:endParaRPr lang="en-US"/>
        </a:p>
      </dgm:t>
    </dgm:pt>
    <dgm:pt modelId="{4BC93DD5-AC8C-4348-AADA-0BBCADFE3E6C}" type="sibTrans" cxnId="{01C58DC6-5703-B843-8BC7-ACE71EEB0C07}">
      <dgm:prSet/>
      <dgm:spPr/>
      <dgm:t>
        <a:bodyPr/>
        <a:lstStyle/>
        <a:p>
          <a:endParaRPr lang="en-US"/>
        </a:p>
      </dgm:t>
    </dgm:pt>
    <dgm:pt modelId="{1D3534EE-2EED-4461-8483-6D9B20E8E4A0}">
      <dgm:prSet phldrT="[Text]"/>
      <dgm:spPr/>
      <dgm:t>
        <a:bodyPr/>
        <a:lstStyle/>
        <a:p>
          <a:pPr algn="ctr"/>
          <a:r>
            <a:rPr lang="en-US"/>
            <a:t>Minimize aerodynamic stresses</a:t>
          </a:r>
        </a:p>
      </dgm:t>
    </dgm:pt>
    <dgm:pt modelId="{B1F40903-1DF9-450E-BCAF-DF53AA4C71D9}" type="parTrans" cxnId="{C0D9AF6A-B98B-4771-B56D-443C7963FF41}">
      <dgm:prSet/>
      <dgm:spPr/>
      <dgm:t>
        <a:bodyPr/>
        <a:lstStyle/>
        <a:p>
          <a:endParaRPr lang="en-US"/>
        </a:p>
      </dgm:t>
    </dgm:pt>
    <dgm:pt modelId="{94A1C8E6-339D-4C90-8504-9F615F9F30DE}" type="sibTrans" cxnId="{C0D9AF6A-B98B-4771-B56D-443C7963FF41}">
      <dgm:prSet/>
      <dgm:spPr/>
      <dgm:t>
        <a:bodyPr/>
        <a:lstStyle/>
        <a:p>
          <a:endParaRPr lang="en-US"/>
        </a:p>
      </dgm:t>
    </dgm:pt>
    <dgm:pt modelId="{9FE64F23-6876-4A12-AADA-8BB742F87DAF}">
      <dgm:prSet phldrT="[Text]"/>
      <dgm:spPr/>
      <dgm:t>
        <a:bodyPr/>
        <a:lstStyle/>
        <a:p>
          <a:pPr algn="ctr"/>
          <a:r>
            <a:rPr lang="en-US"/>
            <a:t>Reduce drag forces</a:t>
          </a:r>
        </a:p>
      </dgm:t>
    </dgm:pt>
    <dgm:pt modelId="{779C28C6-985E-4F6A-9087-298D68B92B6B}" type="parTrans" cxnId="{FFC2C51B-ABA4-445F-B92C-D80647B9C9B5}">
      <dgm:prSet/>
      <dgm:spPr/>
      <dgm:t>
        <a:bodyPr/>
        <a:lstStyle/>
        <a:p>
          <a:endParaRPr lang="en-US"/>
        </a:p>
      </dgm:t>
    </dgm:pt>
    <dgm:pt modelId="{470C395D-FA0F-4177-8C2A-7ED39AFC063F}" type="sibTrans" cxnId="{FFC2C51B-ABA4-445F-B92C-D80647B9C9B5}">
      <dgm:prSet/>
      <dgm:spPr/>
      <dgm:t>
        <a:bodyPr/>
        <a:lstStyle/>
        <a:p>
          <a:endParaRPr lang="en-US"/>
        </a:p>
      </dgm:t>
    </dgm:pt>
    <dgm:pt modelId="{F6AF4C25-3BA0-4FF4-9AFB-12BBB9C210FE}">
      <dgm:prSet phldrT="[Text]"/>
      <dgm:spPr/>
      <dgm:t>
        <a:bodyPr/>
        <a:lstStyle/>
        <a:p>
          <a:pPr algn="ctr"/>
          <a:r>
            <a:rPr lang="en-US"/>
            <a:t>Generate force for stage separation</a:t>
          </a:r>
        </a:p>
      </dgm:t>
    </dgm:pt>
    <dgm:pt modelId="{CE816216-4220-4E07-A1F5-EF13B374FAA0}" type="parTrans" cxnId="{7B85C3FD-CF97-4F02-9F9C-D1F298FD80F2}">
      <dgm:prSet/>
      <dgm:spPr/>
      <dgm:t>
        <a:bodyPr/>
        <a:lstStyle/>
        <a:p>
          <a:endParaRPr lang="en-US"/>
        </a:p>
      </dgm:t>
    </dgm:pt>
    <dgm:pt modelId="{201561F5-7F07-4D81-ACA3-F15F7400769C}" type="sibTrans" cxnId="{7B85C3FD-CF97-4F02-9F9C-D1F298FD80F2}">
      <dgm:prSet/>
      <dgm:spPr/>
      <dgm:t>
        <a:bodyPr/>
        <a:lstStyle/>
        <a:p>
          <a:endParaRPr lang="en-US"/>
        </a:p>
      </dgm:t>
    </dgm:pt>
    <dgm:pt modelId="{CBC8AD9A-B15B-40B4-9059-F330490EEF9C}">
      <dgm:prSet phldrT="[Text]"/>
      <dgm:spPr/>
      <dgm:t>
        <a:bodyPr/>
        <a:lstStyle/>
        <a:p>
          <a:pPr algn="ctr"/>
          <a:r>
            <a:rPr lang="en-US"/>
            <a:t>Location tracking</a:t>
          </a:r>
        </a:p>
      </dgm:t>
    </dgm:pt>
    <dgm:pt modelId="{C1325CAB-D017-4A52-A195-73E71C94283F}" type="parTrans" cxnId="{4A1A6A1D-B72B-4EB5-AA4E-E0C88BF02E17}">
      <dgm:prSet/>
      <dgm:spPr/>
      <dgm:t>
        <a:bodyPr/>
        <a:lstStyle/>
        <a:p>
          <a:endParaRPr lang="en-US"/>
        </a:p>
      </dgm:t>
    </dgm:pt>
    <dgm:pt modelId="{F5B50A42-17DC-4D5A-A00F-6194709F36A4}" type="sibTrans" cxnId="{4A1A6A1D-B72B-4EB5-AA4E-E0C88BF02E17}">
      <dgm:prSet/>
      <dgm:spPr/>
      <dgm:t>
        <a:bodyPr/>
        <a:lstStyle/>
        <a:p>
          <a:endParaRPr lang="en-US"/>
        </a:p>
      </dgm:t>
    </dgm:pt>
    <dgm:pt modelId="{86B5AC78-0B88-47E5-BD03-5E7D567E2CFC}">
      <dgm:prSet phldrT="[Text]"/>
      <dgm:spPr/>
      <dgm:t>
        <a:bodyPr/>
        <a:lstStyle/>
        <a:p>
          <a:pPr algn="ctr"/>
          <a:r>
            <a:rPr lang="en-US"/>
            <a:t>Launch Vehicle</a:t>
          </a:r>
        </a:p>
      </dgm:t>
    </dgm:pt>
    <dgm:pt modelId="{F261E55F-DD78-46B2-B583-8A29CFF22610}" type="parTrans" cxnId="{F5659535-BD5F-4DAF-8843-CD11AFEBA57D}">
      <dgm:prSet/>
      <dgm:spPr/>
      <dgm:t>
        <a:bodyPr/>
        <a:lstStyle/>
        <a:p>
          <a:endParaRPr lang="en-US"/>
        </a:p>
      </dgm:t>
    </dgm:pt>
    <dgm:pt modelId="{D58411FA-9002-4A8E-965D-509EAA2D8701}" type="sibTrans" cxnId="{F5659535-BD5F-4DAF-8843-CD11AFEBA57D}">
      <dgm:prSet/>
      <dgm:spPr/>
      <dgm:t>
        <a:bodyPr/>
        <a:lstStyle/>
        <a:p>
          <a:endParaRPr lang="en-US"/>
        </a:p>
      </dgm:t>
    </dgm:pt>
    <dgm:pt modelId="{1E8AF900-84C5-496C-B6C3-A704FFA397C9}">
      <dgm:prSet/>
      <dgm:spPr/>
      <dgm:t>
        <a:bodyPr/>
        <a:lstStyle/>
        <a:p>
          <a:pPr algn="ctr"/>
          <a:r>
            <a:rPr lang="en-US"/>
            <a:t>Recieves launch signal</a:t>
          </a:r>
        </a:p>
      </dgm:t>
    </dgm:pt>
    <dgm:pt modelId="{A3699DA4-8AB0-4B1D-8FCA-255393D36610}" type="parTrans" cxnId="{07E00721-7AAD-4ACA-9AB4-00830EBCE0DB}">
      <dgm:prSet/>
      <dgm:spPr/>
      <dgm:t>
        <a:bodyPr/>
        <a:lstStyle/>
        <a:p>
          <a:endParaRPr lang="en-US"/>
        </a:p>
      </dgm:t>
    </dgm:pt>
    <dgm:pt modelId="{1E1D3CF7-65C4-49AC-B46D-CFE1DC3CC116}" type="sibTrans" cxnId="{07E00721-7AAD-4ACA-9AB4-00830EBCE0DB}">
      <dgm:prSet/>
      <dgm:spPr/>
      <dgm:t>
        <a:bodyPr/>
        <a:lstStyle/>
        <a:p>
          <a:endParaRPr lang="en-US"/>
        </a:p>
      </dgm:t>
    </dgm:pt>
    <dgm:pt modelId="{C2CBEF56-0DAA-48C6-A282-F0265DE52D7B}">
      <dgm:prSet/>
      <dgm:spPr/>
      <dgm:t>
        <a:bodyPr/>
        <a:lstStyle/>
        <a:p>
          <a:pPr algn="ctr"/>
          <a:r>
            <a:rPr lang="en-US"/>
            <a:t>Ignites propellant</a:t>
          </a:r>
        </a:p>
      </dgm:t>
    </dgm:pt>
    <dgm:pt modelId="{A199A491-8857-4365-B2CF-F74E10B6ACAD}" type="parTrans" cxnId="{84926744-06F6-4771-81D3-8C781876493E}">
      <dgm:prSet/>
      <dgm:spPr/>
      <dgm:t>
        <a:bodyPr/>
        <a:lstStyle/>
        <a:p>
          <a:endParaRPr lang="en-US"/>
        </a:p>
      </dgm:t>
    </dgm:pt>
    <dgm:pt modelId="{9AF04DEF-5632-4255-AAE1-214C6C31F071}" type="sibTrans" cxnId="{84926744-06F6-4771-81D3-8C781876493E}">
      <dgm:prSet/>
      <dgm:spPr/>
      <dgm:t>
        <a:bodyPr/>
        <a:lstStyle/>
        <a:p>
          <a:endParaRPr lang="en-US"/>
        </a:p>
      </dgm:t>
    </dgm:pt>
    <dgm:pt modelId="{A07A7443-C891-4334-8D7F-9671005307D1}">
      <dgm:prSet/>
      <dgm:spPr/>
      <dgm:t>
        <a:bodyPr/>
        <a:lstStyle/>
        <a:p>
          <a:pPr algn="ctr"/>
          <a:r>
            <a:rPr lang="en-US"/>
            <a:t>Expels matter</a:t>
          </a:r>
        </a:p>
      </dgm:t>
    </dgm:pt>
    <dgm:pt modelId="{C9D002A6-831D-4967-A7F8-3608053E3189}" type="parTrans" cxnId="{79CB4D08-D918-4B64-9B51-339B8780FAF6}">
      <dgm:prSet/>
      <dgm:spPr/>
      <dgm:t>
        <a:bodyPr/>
        <a:lstStyle/>
        <a:p>
          <a:endParaRPr lang="en-US"/>
        </a:p>
      </dgm:t>
    </dgm:pt>
    <dgm:pt modelId="{0BA04A04-83CF-448F-B8AB-6314C87BF90B}" type="sibTrans" cxnId="{79CB4D08-D918-4B64-9B51-339B8780FAF6}">
      <dgm:prSet/>
      <dgm:spPr/>
      <dgm:t>
        <a:bodyPr/>
        <a:lstStyle/>
        <a:p>
          <a:endParaRPr lang="en-US"/>
        </a:p>
      </dgm:t>
    </dgm:pt>
    <dgm:pt modelId="{C3922518-8425-4327-B60C-23D377CCD40A}">
      <dgm:prSet phldrT="[Text]"/>
      <dgm:spPr/>
      <dgm:t>
        <a:bodyPr/>
        <a:lstStyle/>
        <a:p>
          <a:pPr algn="ctr"/>
          <a:r>
            <a:rPr lang="en-US"/>
            <a:t>Measure location data</a:t>
          </a:r>
        </a:p>
      </dgm:t>
    </dgm:pt>
    <dgm:pt modelId="{5BA77371-8BD1-415E-8079-D204AEC1488E}" type="parTrans" cxnId="{FD9FC2BF-2DCB-4A8C-86AD-2792637D0C50}">
      <dgm:prSet/>
      <dgm:spPr/>
      <dgm:t>
        <a:bodyPr/>
        <a:lstStyle/>
        <a:p>
          <a:endParaRPr lang="en-US"/>
        </a:p>
      </dgm:t>
    </dgm:pt>
    <dgm:pt modelId="{FA4D817E-0484-48B8-AAD5-0C6F2AFB5471}" type="sibTrans" cxnId="{FD9FC2BF-2DCB-4A8C-86AD-2792637D0C50}">
      <dgm:prSet/>
      <dgm:spPr/>
      <dgm:t>
        <a:bodyPr/>
        <a:lstStyle/>
        <a:p>
          <a:endParaRPr lang="en-US"/>
        </a:p>
      </dgm:t>
    </dgm:pt>
    <dgm:pt modelId="{F74F3050-4A64-4264-8E93-B4EEC5F95E4E}">
      <dgm:prSet phldrT="[Text]"/>
      <dgm:spPr/>
      <dgm:t>
        <a:bodyPr/>
        <a:lstStyle/>
        <a:p>
          <a:pPr algn="ctr"/>
          <a:r>
            <a:rPr lang="en-US"/>
            <a:t>Transmit location data</a:t>
          </a:r>
        </a:p>
      </dgm:t>
    </dgm:pt>
    <dgm:pt modelId="{4DEE72F1-67B6-485B-A876-CDBBB3BB80AC}" type="parTrans" cxnId="{729EB36C-6D75-4DD2-A9E2-DC689144AFDF}">
      <dgm:prSet/>
      <dgm:spPr/>
      <dgm:t>
        <a:bodyPr/>
        <a:lstStyle/>
        <a:p>
          <a:endParaRPr lang="en-US"/>
        </a:p>
      </dgm:t>
    </dgm:pt>
    <dgm:pt modelId="{ADDF1496-59B8-438C-8468-F41152F6C777}" type="sibTrans" cxnId="{729EB36C-6D75-4DD2-A9E2-DC689144AFDF}">
      <dgm:prSet/>
      <dgm:spPr/>
      <dgm:t>
        <a:bodyPr/>
        <a:lstStyle/>
        <a:p>
          <a:endParaRPr lang="en-US"/>
        </a:p>
      </dgm:t>
    </dgm:pt>
    <dgm:pt modelId="{990E4D8C-9BB4-4DC2-A107-102950A83111}">
      <dgm:prSet phldrT="[Text]"/>
      <dgm:spPr/>
      <dgm:t>
        <a:bodyPr/>
        <a:lstStyle/>
        <a:p>
          <a:pPr algn="ctr"/>
          <a:r>
            <a:rPr lang="en-US"/>
            <a:t>Secures parachutes to vehicle</a:t>
          </a:r>
        </a:p>
      </dgm:t>
    </dgm:pt>
    <dgm:pt modelId="{C9B3CA34-44F1-4746-B9FB-37EE3B2B2545}" type="parTrans" cxnId="{1CA0CB6C-F170-4710-8A7A-EA010A26A906}">
      <dgm:prSet/>
      <dgm:spPr/>
      <dgm:t>
        <a:bodyPr/>
        <a:lstStyle/>
        <a:p>
          <a:endParaRPr lang="en-US"/>
        </a:p>
      </dgm:t>
    </dgm:pt>
    <dgm:pt modelId="{484DCA22-62D1-448A-A830-F9F290B41892}" type="sibTrans" cxnId="{1CA0CB6C-F170-4710-8A7A-EA010A26A906}">
      <dgm:prSet/>
      <dgm:spPr/>
      <dgm:t>
        <a:bodyPr/>
        <a:lstStyle/>
        <a:p>
          <a:endParaRPr lang="en-US"/>
        </a:p>
      </dgm:t>
    </dgm:pt>
    <dgm:pt modelId="{9F56D3AB-48DA-4831-A5D3-225E388C1AD2}">
      <dgm:prSet phldrT="[Text]"/>
      <dgm:spPr/>
      <dgm:t>
        <a:bodyPr/>
        <a:lstStyle/>
        <a:p>
          <a:pPr algn="ctr"/>
          <a:r>
            <a:rPr lang="en-US"/>
            <a:t>Recieve deployment signal</a:t>
          </a:r>
        </a:p>
      </dgm:t>
    </dgm:pt>
    <dgm:pt modelId="{EF8B288A-0A81-4D18-A873-968F44F39718}" type="parTrans" cxnId="{5B2714D4-AB61-4551-B648-35148D035FAB}">
      <dgm:prSet/>
      <dgm:spPr/>
      <dgm:t>
        <a:bodyPr/>
        <a:lstStyle/>
        <a:p>
          <a:endParaRPr lang="en-US"/>
        </a:p>
      </dgm:t>
    </dgm:pt>
    <dgm:pt modelId="{F3E2CF9E-1E00-475F-AEBA-038B4DA5753D}" type="sibTrans" cxnId="{5B2714D4-AB61-4551-B648-35148D035FAB}">
      <dgm:prSet/>
      <dgm:spPr/>
      <dgm:t>
        <a:bodyPr/>
        <a:lstStyle/>
        <a:p>
          <a:endParaRPr lang="en-US"/>
        </a:p>
      </dgm:t>
    </dgm:pt>
    <dgm:pt modelId="{4DFBCC1F-2510-45BB-86CE-EA8221CA71F8}">
      <dgm:prSet phldrT="[Text]"/>
      <dgm:spPr/>
      <dgm:t>
        <a:bodyPr/>
        <a:lstStyle/>
        <a:p>
          <a:pPr algn="ctr"/>
          <a:r>
            <a:rPr lang="en-US"/>
            <a:t>Recieve deployment signal</a:t>
          </a:r>
        </a:p>
      </dgm:t>
    </dgm:pt>
    <dgm:pt modelId="{63AAFE32-06BD-4358-A41E-A1B932FA7692}" type="parTrans" cxnId="{BB3234D4-B7D4-409F-A140-2C2FD4D59CCB}">
      <dgm:prSet/>
      <dgm:spPr/>
      <dgm:t>
        <a:bodyPr/>
        <a:lstStyle/>
        <a:p>
          <a:endParaRPr lang="en-US"/>
        </a:p>
      </dgm:t>
    </dgm:pt>
    <dgm:pt modelId="{7368BC88-5D4C-45D9-9C42-70480B44BFDF}" type="sibTrans" cxnId="{BB3234D4-B7D4-409F-A140-2C2FD4D59CCB}">
      <dgm:prSet/>
      <dgm:spPr/>
      <dgm:t>
        <a:bodyPr/>
        <a:lstStyle/>
        <a:p>
          <a:endParaRPr lang="en-US"/>
        </a:p>
      </dgm:t>
    </dgm:pt>
    <dgm:pt modelId="{D9D9D5DB-5688-4910-B4A7-653182349745}">
      <dgm:prSet phldrT="[Text]"/>
      <dgm:spPr/>
      <dgm:t>
        <a:bodyPr/>
        <a:lstStyle/>
        <a:p>
          <a:pPr algn="ctr"/>
          <a:r>
            <a:rPr lang="en-US"/>
            <a:t>Keep stages together on ascent</a:t>
          </a:r>
        </a:p>
      </dgm:t>
    </dgm:pt>
    <dgm:pt modelId="{ED607CD8-8627-42CE-92E3-C58C224B98F4}" type="parTrans" cxnId="{A46BD0FB-4565-4D68-B0F0-A54A3061F4DE}">
      <dgm:prSet/>
      <dgm:spPr/>
      <dgm:t>
        <a:bodyPr/>
        <a:lstStyle/>
        <a:p>
          <a:endParaRPr lang="en-US"/>
        </a:p>
      </dgm:t>
    </dgm:pt>
    <dgm:pt modelId="{CF0F66A6-2325-439F-9A4D-57106AB5CFB0}" type="sibTrans" cxnId="{A46BD0FB-4565-4D68-B0F0-A54A3061F4DE}">
      <dgm:prSet/>
      <dgm:spPr/>
      <dgm:t>
        <a:bodyPr/>
        <a:lstStyle/>
        <a:p>
          <a:endParaRPr lang="en-US"/>
        </a:p>
      </dgm:t>
    </dgm:pt>
    <dgm:pt modelId="{FB886839-93B5-4D01-B4E5-9B575D6E269D}">
      <dgm:prSet phldrT="[Text]"/>
      <dgm:spPr/>
      <dgm:t>
        <a:bodyPr/>
        <a:lstStyle/>
        <a:p>
          <a:pPr algn="ctr"/>
          <a:r>
            <a:rPr lang="en-US"/>
            <a:t>Resist Yaw</a:t>
          </a:r>
        </a:p>
      </dgm:t>
    </dgm:pt>
    <dgm:pt modelId="{3086C486-2229-46AA-8CDA-C2E99513BC47}" type="parTrans" cxnId="{A7AF1BFB-1A26-431C-85D3-AC1BF6A26B7E}">
      <dgm:prSet/>
      <dgm:spPr/>
      <dgm:t>
        <a:bodyPr/>
        <a:lstStyle/>
        <a:p>
          <a:endParaRPr lang="en-US"/>
        </a:p>
      </dgm:t>
    </dgm:pt>
    <dgm:pt modelId="{5A2C4731-ECA3-4A56-A219-51AD5761E0AE}" type="sibTrans" cxnId="{A7AF1BFB-1A26-431C-85D3-AC1BF6A26B7E}">
      <dgm:prSet/>
      <dgm:spPr/>
      <dgm:t>
        <a:bodyPr/>
        <a:lstStyle/>
        <a:p>
          <a:endParaRPr lang="en-US"/>
        </a:p>
      </dgm:t>
    </dgm:pt>
    <dgm:pt modelId="{11827CF5-B8F3-43C7-8691-48A7F0918145}">
      <dgm:prSet phldrT="[Text]"/>
      <dgm:spPr/>
      <dgm:t>
        <a:bodyPr/>
        <a:lstStyle/>
        <a:p>
          <a:pPr algn="ctr"/>
          <a:r>
            <a:rPr lang="en-US"/>
            <a:t>Resist Pitch</a:t>
          </a:r>
        </a:p>
      </dgm:t>
    </dgm:pt>
    <dgm:pt modelId="{919E22AC-92D2-4340-AEA3-8A6D6B1B85BD}" type="parTrans" cxnId="{E0ACBDFA-1D15-4EE2-A839-45880C89EFE3}">
      <dgm:prSet/>
      <dgm:spPr/>
      <dgm:t>
        <a:bodyPr/>
        <a:lstStyle/>
        <a:p>
          <a:endParaRPr lang="en-US"/>
        </a:p>
      </dgm:t>
    </dgm:pt>
    <dgm:pt modelId="{F7D0BA0B-10D9-49CE-9086-2BFC455EDDCD}" type="sibTrans" cxnId="{E0ACBDFA-1D15-4EE2-A839-45880C89EFE3}">
      <dgm:prSet/>
      <dgm:spPr/>
      <dgm:t>
        <a:bodyPr/>
        <a:lstStyle/>
        <a:p>
          <a:endParaRPr lang="en-US"/>
        </a:p>
      </dgm:t>
    </dgm:pt>
    <dgm:pt modelId="{D927CBFB-BCDD-4944-904D-59BB4F681565}" type="pres">
      <dgm:prSet presAssocID="{4C83D01C-38F3-004D-AB2E-03F360B7CD6C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BF139CB-9640-504D-817B-C1F60582A363}" type="pres">
      <dgm:prSet presAssocID="{1323DF3D-6EAC-BF44-81A5-A265A0FDE8E1}" presName="hierRoot1" presStyleCnt="0">
        <dgm:presLayoutVars>
          <dgm:hierBranch val="init"/>
        </dgm:presLayoutVars>
      </dgm:prSet>
      <dgm:spPr/>
    </dgm:pt>
    <dgm:pt modelId="{B035E6AC-13C5-EB4C-96B0-F3661316A012}" type="pres">
      <dgm:prSet presAssocID="{1323DF3D-6EAC-BF44-81A5-A265A0FDE8E1}" presName="rootComposite1" presStyleCnt="0"/>
      <dgm:spPr/>
    </dgm:pt>
    <dgm:pt modelId="{78A819E6-18B9-6C48-A707-282649215778}" type="pres">
      <dgm:prSet presAssocID="{1323DF3D-6EAC-BF44-81A5-A265A0FDE8E1}" presName="rootText1" presStyleLbl="node0" presStyleIdx="0" presStyleCnt="1">
        <dgm:presLayoutVars>
          <dgm:chPref val="3"/>
        </dgm:presLayoutVars>
      </dgm:prSet>
      <dgm:spPr/>
    </dgm:pt>
    <dgm:pt modelId="{3FABB626-7FD5-A549-B935-A7C313DE0A5E}" type="pres">
      <dgm:prSet presAssocID="{1323DF3D-6EAC-BF44-81A5-A265A0FDE8E1}" presName="rootConnector1" presStyleLbl="node1" presStyleIdx="0" presStyleCnt="0"/>
      <dgm:spPr/>
    </dgm:pt>
    <dgm:pt modelId="{3FDA5A00-CE12-9241-8399-F6ADCBF643A0}" type="pres">
      <dgm:prSet presAssocID="{1323DF3D-6EAC-BF44-81A5-A265A0FDE8E1}" presName="hierChild2" presStyleCnt="0"/>
      <dgm:spPr/>
    </dgm:pt>
    <dgm:pt modelId="{B6FD828C-E36F-DA48-8B12-92D90B99B8F7}" type="pres">
      <dgm:prSet presAssocID="{F261E55F-DD78-46B2-B583-8A29CFF22610}" presName="Name37" presStyleLbl="parChTrans1D2" presStyleIdx="0" presStyleCnt="2"/>
      <dgm:spPr/>
    </dgm:pt>
    <dgm:pt modelId="{EFF069B6-D4E3-B54C-88E4-743A8AC5BCD7}" type="pres">
      <dgm:prSet presAssocID="{86B5AC78-0B88-47E5-BD03-5E7D567E2CFC}" presName="hierRoot2" presStyleCnt="0">
        <dgm:presLayoutVars>
          <dgm:hierBranch val="init"/>
        </dgm:presLayoutVars>
      </dgm:prSet>
      <dgm:spPr/>
    </dgm:pt>
    <dgm:pt modelId="{81A41D21-8A15-4646-AAAE-64997C04181E}" type="pres">
      <dgm:prSet presAssocID="{86B5AC78-0B88-47E5-BD03-5E7D567E2CFC}" presName="rootComposite" presStyleCnt="0"/>
      <dgm:spPr/>
    </dgm:pt>
    <dgm:pt modelId="{FA17F50F-0913-6E48-AEE7-24204C3AF8DC}" type="pres">
      <dgm:prSet presAssocID="{86B5AC78-0B88-47E5-BD03-5E7D567E2CFC}" presName="rootText" presStyleLbl="node2" presStyleIdx="0" presStyleCnt="2">
        <dgm:presLayoutVars>
          <dgm:chPref val="3"/>
        </dgm:presLayoutVars>
      </dgm:prSet>
      <dgm:spPr/>
    </dgm:pt>
    <dgm:pt modelId="{F5DAC069-C873-604D-8FC4-5BDC7F15990E}" type="pres">
      <dgm:prSet presAssocID="{86B5AC78-0B88-47E5-BD03-5E7D567E2CFC}" presName="rootConnector" presStyleLbl="node2" presStyleIdx="0" presStyleCnt="2"/>
      <dgm:spPr/>
    </dgm:pt>
    <dgm:pt modelId="{43EC6C04-24A8-E441-8AA4-E69084B755BF}" type="pres">
      <dgm:prSet presAssocID="{86B5AC78-0B88-47E5-BD03-5E7D567E2CFC}" presName="hierChild4" presStyleCnt="0"/>
      <dgm:spPr/>
    </dgm:pt>
    <dgm:pt modelId="{87B58A23-C033-6A4F-A7D0-715958E37439}" type="pres">
      <dgm:prSet presAssocID="{46A088AA-0DD3-BA4F-8484-878CB484154B}" presName="Name37" presStyleLbl="parChTrans1D3" presStyleIdx="0" presStyleCnt="7"/>
      <dgm:spPr/>
    </dgm:pt>
    <dgm:pt modelId="{CAD78524-1DF1-1440-889C-DA27AFAF027A}" type="pres">
      <dgm:prSet presAssocID="{61F7AE3F-7015-6C4E-8123-97895C7FE9AB}" presName="hierRoot2" presStyleCnt="0">
        <dgm:presLayoutVars>
          <dgm:hierBranch val="init"/>
        </dgm:presLayoutVars>
      </dgm:prSet>
      <dgm:spPr/>
    </dgm:pt>
    <dgm:pt modelId="{ABBB7C9B-A5D3-2648-9720-BC54DFA08482}" type="pres">
      <dgm:prSet presAssocID="{61F7AE3F-7015-6C4E-8123-97895C7FE9AB}" presName="rootComposite" presStyleCnt="0"/>
      <dgm:spPr/>
    </dgm:pt>
    <dgm:pt modelId="{5B70BE93-1935-6E47-BD4C-4E0B5BF38AF7}" type="pres">
      <dgm:prSet presAssocID="{61F7AE3F-7015-6C4E-8123-97895C7FE9AB}" presName="rootText" presStyleLbl="node3" presStyleIdx="0" presStyleCnt="7">
        <dgm:presLayoutVars>
          <dgm:chPref val="3"/>
        </dgm:presLayoutVars>
      </dgm:prSet>
      <dgm:spPr/>
    </dgm:pt>
    <dgm:pt modelId="{CE127211-5868-3349-8BA9-505D6FE5F148}" type="pres">
      <dgm:prSet presAssocID="{61F7AE3F-7015-6C4E-8123-97895C7FE9AB}" presName="rootConnector" presStyleLbl="node3" presStyleIdx="0" presStyleCnt="7"/>
      <dgm:spPr/>
    </dgm:pt>
    <dgm:pt modelId="{37E9949B-6074-8C4A-8FD3-0ABC8E54949D}" type="pres">
      <dgm:prSet presAssocID="{61F7AE3F-7015-6C4E-8123-97895C7FE9AB}" presName="hierChild4" presStyleCnt="0"/>
      <dgm:spPr/>
    </dgm:pt>
    <dgm:pt modelId="{501A4634-C1AD-A845-94CA-AE6305FED64D}" type="pres">
      <dgm:prSet presAssocID="{CAC7CB24-1D47-5045-86B7-7EA13DDCB907}" presName="Name37" presStyleLbl="parChTrans1D4" presStyleIdx="0" presStyleCnt="38"/>
      <dgm:spPr/>
    </dgm:pt>
    <dgm:pt modelId="{7636A138-C5D9-8548-B012-82F8719CD43B}" type="pres">
      <dgm:prSet presAssocID="{A6C5DC93-7C64-F247-B9C6-0C7555B1B34D}" presName="hierRoot2" presStyleCnt="0">
        <dgm:presLayoutVars>
          <dgm:hierBranch val="init"/>
        </dgm:presLayoutVars>
      </dgm:prSet>
      <dgm:spPr/>
    </dgm:pt>
    <dgm:pt modelId="{A630D767-0EC3-9443-A797-7A52FA85CF88}" type="pres">
      <dgm:prSet presAssocID="{A6C5DC93-7C64-F247-B9C6-0C7555B1B34D}" presName="rootComposite" presStyleCnt="0"/>
      <dgm:spPr/>
    </dgm:pt>
    <dgm:pt modelId="{024A1FCD-0224-6F45-B7AA-6E0CB6F97F1D}" type="pres">
      <dgm:prSet presAssocID="{A6C5DC93-7C64-F247-B9C6-0C7555B1B34D}" presName="rootText" presStyleLbl="node4" presStyleIdx="0" presStyleCnt="38">
        <dgm:presLayoutVars>
          <dgm:chPref val="3"/>
        </dgm:presLayoutVars>
      </dgm:prSet>
      <dgm:spPr/>
    </dgm:pt>
    <dgm:pt modelId="{990A0B33-6B38-9D49-A824-71123F184625}" type="pres">
      <dgm:prSet presAssocID="{A6C5DC93-7C64-F247-B9C6-0C7555B1B34D}" presName="rootConnector" presStyleLbl="node4" presStyleIdx="0" presStyleCnt="38"/>
      <dgm:spPr/>
    </dgm:pt>
    <dgm:pt modelId="{75C9BF1E-07F1-044A-A029-1BFEE0DAF30A}" type="pres">
      <dgm:prSet presAssocID="{A6C5DC93-7C64-F247-B9C6-0C7555B1B34D}" presName="hierChild4" presStyleCnt="0"/>
      <dgm:spPr/>
    </dgm:pt>
    <dgm:pt modelId="{522B03FE-596B-5645-BA21-01824BFF9925}" type="pres">
      <dgm:prSet presAssocID="{4477C5B7-2954-E042-9708-B11879423730}" presName="Name37" presStyleLbl="parChTrans1D4" presStyleIdx="1" presStyleCnt="38"/>
      <dgm:spPr/>
    </dgm:pt>
    <dgm:pt modelId="{E88E4F58-E00C-514F-86F8-F5F15732DF78}" type="pres">
      <dgm:prSet presAssocID="{9AA47807-AFD7-2840-B203-2938E3951268}" presName="hierRoot2" presStyleCnt="0">
        <dgm:presLayoutVars>
          <dgm:hierBranch val="init"/>
        </dgm:presLayoutVars>
      </dgm:prSet>
      <dgm:spPr/>
    </dgm:pt>
    <dgm:pt modelId="{14841C56-8FE9-4C47-9E40-D73638831AED}" type="pres">
      <dgm:prSet presAssocID="{9AA47807-AFD7-2840-B203-2938E3951268}" presName="rootComposite" presStyleCnt="0"/>
      <dgm:spPr/>
    </dgm:pt>
    <dgm:pt modelId="{16874A71-F274-C043-A14B-ECE2D0B29B21}" type="pres">
      <dgm:prSet presAssocID="{9AA47807-AFD7-2840-B203-2938E3951268}" presName="rootText" presStyleLbl="node4" presStyleIdx="1" presStyleCnt="38">
        <dgm:presLayoutVars>
          <dgm:chPref val="3"/>
        </dgm:presLayoutVars>
      </dgm:prSet>
      <dgm:spPr/>
    </dgm:pt>
    <dgm:pt modelId="{BD7A8189-6B7D-084A-86DD-266934CC09F0}" type="pres">
      <dgm:prSet presAssocID="{9AA47807-AFD7-2840-B203-2938E3951268}" presName="rootConnector" presStyleLbl="node4" presStyleIdx="1" presStyleCnt="38"/>
      <dgm:spPr/>
    </dgm:pt>
    <dgm:pt modelId="{916E2A99-F331-E74A-B938-AFF9A885C0BE}" type="pres">
      <dgm:prSet presAssocID="{9AA47807-AFD7-2840-B203-2938E3951268}" presName="hierChild4" presStyleCnt="0"/>
      <dgm:spPr/>
    </dgm:pt>
    <dgm:pt modelId="{C298F6A8-CD98-394B-89C0-6EC4AD292CD9}" type="pres">
      <dgm:prSet presAssocID="{A3699DA4-8AB0-4B1D-8FCA-255393D36610}" presName="Name37" presStyleLbl="parChTrans1D4" presStyleIdx="2" presStyleCnt="38"/>
      <dgm:spPr/>
    </dgm:pt>
    <dgm:pt modelId="{BE6BAF40-084D-C34D-AD01-95CA3C862B1D}" type="pres">
      <dgm:prSet presAssocID="{1E8AF900-84C5-496C-B6C3-A704FFA397C9}" presName="hierRoot2" presStyleCnt="0">
        <dgm:presLayoutVars>
          <dgm:hierBranch val="init"/>
        </dgm:presLayoutVars>
      </dgm:prSet>
      <dgm:spPr/>
    </dgm:pt>
    <dgm:pt modelId="{B65E6A07-0D0F-F24E-9A2D-87A056CADAD4}" type="pres">
      <dgm:prSet presAssocID="{1E8AF900-84C5-496C-B6C3-A704FFA397C9}" presName="rootComposite" presStyleCnt="0"/>
      <dgm:spPr/>
    </dgm:pt>
    <dgm:pt modelId="{CF19BC09-2722-E64D-8746-42D72536D607}" type="pres">
      <dgm:prSet presAssocID="{1E8AF900-84C5-496C-B6C3-A704FFA397C9}" presName="rootText" presStyleLbl="node4" presStyleIdx="2" presStyleCnt="38">
        <dgm:presLayoutVars>
          <dgm:chPref val="3"/>
        </dgm:presLayoutVars>
      </dgm:prSet>
      <dgm:spPr/>
    </dgm:pt>
    <dgm:pt modelId="{19342A57-513E-0A41-85BD-978AC80242CF}" type="pres">
      <dgm:prSet presAssocID="{1E8AF900-84C5-496C-B6C3-A704FFA397C9}" presName="rootConnector" presStyleLbl="node4" presStyleIdx="2" presStyleCnt="38"/>
      <dgm:spPr/>
    </dgm:pt>
    <dgm:pt modelId="{570E3F5E-4F95-3349-874C-F1BB2547BF57}" type="pres">
      <dgm:prSet presAssocID="{1E8AF900-84C5-496C-B6C3-A704FFA397C9}" presName="hierChild4" presStyleCnt="0"/>
      <dgm:spPr/>
    </dgm:pt>
    <dgm:pt modelId="{1152DF33-F367-674A-8B8E-8D833A807216}" type="pres">
      <dgm:prSet presAssocID="{1E8AF900-84C5-496C-B6C3-A704FFA397C9}" presName="hierChild5" presStyleCnt="0"/>
      <dgm:spPr/>
    </dgm:pt>
    <dgm:pt modelId="{D9311C19-62D9-FE4E-8FB9-D7AC07C11B72}" type="pres">
      <dgm:prSet presAssocID="{A199A491-8857-4365-B2CF-F74E10B6ACAD}" presName="Name37" presStyleLbl="parChTrans1D4" presStyleIdx="3" presStyleCnt="38"/>
      <dgm:spPr/>
    </dgm:pt>
    <dgm:pt modelId="{E70F5991-49EA-884F-AC6A-1E3493240E75}" type="pres">
      <dgm:prSet presAssocID="{C2CBEF56-0DAA-48C6-A282-F0265DE52D7B}" presName="hierRoot2" presStyleCnt="0">
        <dgm:presLayoutVars>
          <dgm:hierBranch val="init"/>
        </dgm:presLayoutVars>
      </dgm:prSet>
      <dgm:spPr/>
    </dgm:pt>
    <dgm:pt modelId="{6E3B163B-D5FC-D943-82AC-FEFFABA3DA22}" type="pres">
      <dgm:prSet presAssocID="{C2CBEF56-0DAA-48C6-A282-F0265DE52D7B}" presName="rootComposite" presStyleCnt="0"/>
      <dgm:spPr/>
    </dgm:pt>
    <dgm:pt modelId="{4D3E9FB0-CA8D-C741-B926-6FEC4F25238E}" type="pres">
      <dgm:prSet presAssocID="{C2CBEF56-0DAA-48C6-A282-F0265DE52D7B}" presName="rootText" presStyleLbl="node4" presStyleIdx="3" presStyleCnt="38">
        <dgm:presLayoutVars>
          <dgm:chPref val="3"/>
        </dgm:presLayoutVars>
      </dgm:prSet>
      <dgm:spPr/>
    </dgm:pt>
    <dgm:pt modelId="{3F9785B3-598A-AA4D-B36C-4FE25D9546AF}" type="pres">
      <dgm:prSet presAssocID="{C2CBEF56-0DAA-48C6-A282-F0265DE52D7B}" presName="rootConnector" presStyleLbl="node4" presStyleIdx="3" presStyleCnt="38"/>
      <dgm:spPr/>
    </dgm:pt>
    <dgm:pt modelId="{B2188E4C-A608-FF45-873B-9143DB8DC572}" type="pres">
      <dgm:prSet presAssocID="{C2CBEF56-0DAA-48C6-A282-F0265DE52D7B}" presName="hierChild4" presStyleCnt="0"/>
      <dgm:spPr/>
    </dgm:pt>
    <dgm:pt modelId="{6CBE0D46-7F9C-EF4B-BD5C-D5AFCA50BB39}" type="pres">
      <dgm:prSet presAssocID="{C2CBEF56-0DAA-48C6-A282-F0265DE52D7B}" presName="hierChild5" presStyleCnt="0"/>
      <dgm:spPr/>
    </dgm:pt>
    <dgm:pt modelId="{36593037-4090-A541-9AA2-F0821E415C3B}" type="pres">
      <dgm:prSet presAssocID="{C9D002A6-831D-4967-A7F8-3608053E3189}" presName="Name37" presStyleLbl="parChTrans1D4" presStyleIdx="4" presStyleCnt="38"/>
      <dgm:spPr/>
    </dgm:pt>
    <dgm:pt modelId="{72424AAF-5DB4-5646-A0E9-48EF5AE38626}" type="pres">
      <dgm:prSet presAssocID="{A07A7443-C891-4334-8D7F-9671005307D1}" presName="hierRoot2" presStyleCnt="0">
        <dgm:presLayoutVars>
          <dgm:hierBranch val="init"/>
        </dgm:presLayoutVars>
      </dgm:prSet>
      <dgm:spPr/>
    </dgm:pt>
    <dgm:pt modelId="{CCD8BFCD-FB3B-3A43-B505-0C996F8F20B5}" type="pres">
      <dgm:prSet presAssocID="{A07A7443-C891-4334-8D7F-9671005307D1}" presName="rootComposite" presStyleCnt="0"/>
      <dgm:spPr/>
    </dgm:pt>
    <dgm:pt modelId="{0D865036-268D-0443-9784-23A2333393EE}" type="pres">
      <dgm:prSet presAssocID="{A07A7443-C891-4334-8D7F-9671005307D1}" presName="rootText" presStyleLbl="node4" presStyleIdx="4" presStyleCnt="38">
        <dgm:presLayoutVars>
          <dgm:chPref val="3"/>
        </dgm:presLayoutVars>
      </dgm:prSet>
      <dgm:spPr/>
    </dgm:pt>
    <dgm:pt modelId="{15DB87E0-EE6B-AC4B-B929-6204443E6906}" type="pres">
      <dgm:prSet presAssocID="{A07A7443-C891-4334-8D7F-9671005307D1}" presName="rootConnector" presStyleLbl="node4" presStyleIdx="4" presStyleCnt="38"/>
      <dgm:spPr/>
    </dgm:pt>
    <dgm:pt modelId="{6B138587-08E7-8D42-B5E7-EEA76375101D}" type="pres">
      <dgm:prSet presAssocID="{A07A7443-C891-4334-8D7F-9671005307D1}" presName="hierChild4" presStyleCnt="0"/>
      <dgm:spPr/>
    </dgm:pt>
    <dgm:pt modelId="{5ED1A5D0-D415-614B-B107-5F3C4FB1EEA6}" type="pres">
      <dgm:prSet presAssocID="{A07A7443-C891-4334-8D7F-9671005307D1}" presName="hierChild5" presStyleCnt="0"/>
      <dgm:spPr/>
    </dgm:pt>
    <dgm:pt modelId="{6FDEA0A4-415A-2544-8D94-C9CF23840EB8}" type="pres">
      <dgm:prSet presAssocID="{9AA47807-AFD7-2840-B203-2938E3951268}" presName="hierChild5" presStyleCnt="0"/>
      <dgm:spPr/>
    </dgm:pt>
    <dgm:pt modelId="{31EB2C69-4CC1-3149-92EA-AC671DD56043}" type="pres">
      <dgm:prSet presAssocID="{A6C5DC93-7C64-F247-B9C6-0C7555B1B34D}" presName="hierChild5" presStyleCnt="0"/>
      <dgm:spPr/>
    </dgm:pt>
    <dgm:pt modelId="{A56C05C7-05FB-8B49-87EB-B8A22E73383E}" type="pres">
      <dgm:prSet presAssocID="{61F7AE3F-7015-6C4E-8123-97895C7FE9AB}" presName="hierChild5" presStyleCnt="0"/>
      <dgm:spPr/>
    </dgm:pt>
    <dgm:pt modelId="{84887C5A-505A-E246-A48E-18B54B98036F}" type="pres">
      <dgm:prSet presAssocID="{F7040F01-82C4-4747-B413-1E0C70DBDC44}" presName="Name37" presStyleLbl="parChTrans1D3" presStyleIdx="1" presStyleCnt="7"/>
      <dgm:spPr/>
    </dgm:pt>
    <dgm:pt modelId="{6EB3C9BC-C72B-3941-8DEC-35881877906A}" type="pres">
      <dgm:prSet presAssocID="{C66B518F-5A82-7D41-890D-658B214BEDDD}" presName="hierRoot2" presStyleCnt="0">
        <dgm:presLayoutVars>
          <dgm:hierBranch val="init"/>
        </dgm:presLayoutVars>
      </dgm:prSet>
      <dgm:spPr/>
    </dgm:pt>
    <dgm:pt modelId="{368A2495-75F8-5A4D-A203-69C6A5977279}" type="pres">
      <dgm:prSet presAssocID="{C66B518F-5A82-7D41-890D-658B214BEDDD}" presName="rootComposite" presStyleCnt="0"/>
      <dgm:spPr/>
    </dgm:pt>
    <dgm:pt modelId="{0E93ADB8-97EE-A744-A081-0EB62C4B0CC9}" type="pres">
      <dgm:prSet presAssocID="{C66B518F-5A82-7D41-890D-658B214BEDDD}" presName="rootText" presStyleLbl="node3" presStyleIdx="1" presStyleCnt="7">
        <dgm:presLayoutVars>
          <dgm:chPref val="3"/>
        </dgm:presLayoutVars>
      </dgm:prSet>
      <dgm:spPr/>
    </dgm:pt>
    <dgm:pt modelId="{68004910-12DD-6B4B-A24F-5D14ABD342A6}" type="pres">
      <dgm:prSet presAssocID="{C66B518F-5A82-7D41-890D-658B214BEDDD}" presName="rootConnector" presStyleLbl="node3" presStyleIdx="1" presStyleCnt="7"/>
      <dgm:spPr/>
    </dgm:pt>
    <dgm:pt modelId="{C2DADE16-87F6-334F-8A34-56E5217CF684}" type="pres">
      <dgm:prSet presAssocID="{C66B518F-5A82-7D41-890D-658B214BEDDD}" presName="hierChild4" presStyleCnt="0"/>
      <dgm:spPr/>
    </dgm:pt>
    <dgm:pt modelId="{2EEDC1B5-CB06-764E-B3EE-4DC905BF1479}" type="pres">
      <dgm:prSet presAssocID="{04551D1E-3E4C-3448-A8FF-0DA9D6CCA8B9}" presName="Name37" presStyleLbl="parChTrans1D4" presStyleIdx="5" presStyleCnt="38"/>
      <dgm:spPr/>
    </dgm:pt>
    <dgm:pt modelId="{8683DBB0-658C-6C41-9031-A0B75B164673}" type="pres">
      <dgm:prSet presAssocID="{FE1BAD53-3512-844A-A1C9-D7071781DAA1}" presName="hierRoot2" presStyleCnt="0">
        <dgm:presLayoutVars>
          <dgm:hierBranch val="init"/>
        </dgm:presLayoutVars>
      </dgm:prSet>
      <dgm:spPr/>
    </dgm:pt>
    <dgm:pt modelId="{18E8A267-5A94-8446-BEE6-7C57D7B62157}" type="pres">
      <dgm:prSet presAssocID="{FE1BAD53-3512-844A-A1C9-D7071781DAA1}" presName="rootComposite" presStyleCnt="0"/>
      <dgm:spPr/>
    </dgm:pt>
    <dgm:pt modelId="{2BF02AE7-24A9-264C-BD45-30EAD63F5109}" type="pres">
      <dgm:prSet presAssocID="{FE1BAD53-3512-844A-A1C9-D7071781DAA1}" presName="rootText" presStyleLbl="node4" presStyleIdx="5" presStyleCnt="38">
        <dgm:presLayoutVars>
          <dgm:chPref val="3"/>
        </dgm:presLayoutVars>
      </dgm:prSet>
      <dgm:spPr/>
    </dgm:pt>
    <dgm:pt modelId="{7549C415-E145-894A-9863-4F3AE0A1EE76}" type="pres">
      <dgm:prSet presAssocID="{FE1BAD53-3512-844A-A1C9-D7071781DAA1}" presName="rootConnector" presStyleLbl="node4" presStyleIdx="5" presStyleCnt="38"/>
      <dgm:spPr/>
    </dgm:pt>
    <dgm:pt modelId="{A6B7E9FE-9136-E04E-B37B-F601425FB85D}" type="pres">
      <dgm:prSet presAssocID="{FE1BAD53-3512-844A-A1C9-D7071781DAA1}" presName="hierChild4" presStyleCnt="0"/>
      <dgm:spPr/>
    </dgm:pt>
    <dgm:pt modelId="{70FA6F8F-C5FA-5744-ABA9-C625E88CDC88}" type="pres">
      <dgm:prSet presAssocID="{773A0BC0-0D58-4AB7-962A-41446319E2CD}" presName="Name37" presStyleLbl="parChTrans1D4" presStyleIdx="6" presStyleCnt="38"/>
      <dgm:spPr/>
    </dgm:pt>
    <dgm:pt modelId="{4E1FF9F3-FA16-9241-93C7-BDAA372BEE50}" type="pres">
      <dgm:prSet presAssocID="{FAEEDD5B-ED87-4898-BD41-FA22906E4654}" presName="hierRoot2" presStyleCnt="0">
        <dgm:presLayoutVars>
          <dgm:hierBranch val="init"/>
        </dgm:presLayoutVars>
      </dgm:prSet>
      <dgm:spPr/>
    </dgm:pt>
    <dgm:pt modelId="{7D3797EF-6062-544A-ADBE-069E465FC1AA}" type="pres">
      <dgm:prSet presAssocID="{FAEEDD5B-ED87-4898-BD41-FA22906E4654}" presName="rootComposite" presStyleCnt="0"/>
      <dgm:spPr/>
    </dgm:pt>
    <dgm:pt modelId="{80CD5F01-4544-4C43-A091-EEFE3939A876}" type="pres">
      <dgm:prSet presAssocID="{FAEEDD5B-ED87-4898-BD41-FA22906E4654}" presName="rootText" presStyleLbl="node4" presStyleIdx="6" presStyleCnt="38">
        <dgm:presLayoutVars>
          <dgm:chPref val="3"/>
        </dgm:presLayoutVars>
      </dgm:prSet>
      <dgm:spPr/>
    </dgm:pt>
    <dgm:pt modelId="{14D0314F-1C0A-F042-BB70-244670500435}" type="pres">
      <dgm:prSet presAssocID="{FAEEDD5B-ED87-4898-BD41-FA22906E4654}" presName="rootConnector" presStyleLbl="node4" presStyleIdx="6" presStyleCnt="38"/>
      <dgm:spPr/>
    </dgm:pt>
    <dgm:pt modelId="{DD7DE2B5-27AE-134C-8AC3-20DAE31C1273}" type="pres">
      <dgm:prSet presAssocID="{FAEEDD5B-ED87-4898-BD41-FA22906E4654}" presName="hierChild4" presStyleCnt="0"/>
      <dgm:spPr/>
    </dgm:pt>
    <dgm:pt modelId="{8CEE912A-8D53-924A-8394-47943B280631}" type="pres">
      <dgm:prSet presAssocID="{FAEEDD5B-ED87-4898-BD41-FA22906E4654}" presName="hierChild5" presStyleCnt="0"/>
      <dgm:spPr/>
    </dgm:pt>
    <dgm:pt modelId="{48109328-334D-4F4E-A625-5B1EA14349DC}" type="pres">
      <dgm:prSet presAssocID="{3481697A-F47E-4C3D-A093-16AC5D45ED1F}" presName="Name37" presStyleLbl="parChTrans1D4" presStyleIdx="7" presStyleCnt="38"/>
      <dgm:spPr/>
    </dgm:pt>
    <dgm:pt modelId="{6831AEBA-30B0-2742-9434-56DAB70AFE0D}" type="pres">
      <dgm:prSet presAssocID="{10F77358-4E2E-47E2-9ABB-F80871CDE638}" presName="hierRoot2" presStyleCnt="0">
        <dgm:presLayoutVars>
          <dgm:hierBranch val="init"/>
        </dgm:presLayoutVars>
      </dgm:prSet>
      <dgm:spPr/>
    </dgm:pt>
    <dgm:pt modelId="{239C51DD-10A2-8E4A-BF6F-0FF402D65EFD}" type="pres">
      <dgm:prSet presAssocID="{10F77358-4E2E-47E2-9ABB-F80871CDE638}" presName="rootComposite" presStyleCnt="0"/>
      <dgm:spPr/>
    </dgm:pt>
    <dgm:pt modelId="{C3724D06-7482-7C49-832A-6969D5B74669}" type="pres">
      <dgm:prSet presAssocID="{10F77358-4E2E-47E2-9ABB-F80871CDE638}" presName="rootText" presStyleLbl="node4" presStyleIdx="7" presStyleCnt="38">
        <dgm:presLayoutVars>
          <dgm:chPref val="3"/>
        </dgm:presLayoutVars>
      </dgm:prSet>
      <dgm:spPr/>
    </dgm:pt>
    <dgm:pt modelId="{5FAF0BF8-87B1-B949-838C-16E0682F1E83}" type="pres">
      <dgm:prSet presAssocID="{10F77358-4E2E-47E2-9ABB-F80871CDE638}" presName="rootConnector" presStyleLbl="node4" presStyleIdx="7" presStyleCnt="38"/>
      <dgm:spPr/>
    </dgm:pt>
    <dgm:pt modelId="{61BCC2DE-508E-3B4E-A366-54A4E25C9F0D}" type="pres">
      <dgm:prSet presAssocID="{10F77358-4E2E-47E2-9ABB-F80871CDE638}" presName="hierChild4" presStyleCnt="0"/>
      <dgm:spPr/>
    </dgm:pt>
    <dgm:pt modelId="{33B93F3A-CF57-C047-8E4E-464B97B58F7C}" type="pres">
      <dgm:prSet presAssocID="{10F77358-4E2E-47E2-9ABB-F80871CDE638}" presName="hierChild5" presStyleCnt="0"/>
      <dgm:spPr/>
    </dgm:pt>
    <dgm:pt modelId="{A97BF8D2-5B19-2F40-84A5-C44DFF501ED1}" type="pres">
      <dgm:prSet presAssocID="{C1325CAB-D017-4A52-A195-73E71C94283F}" presName="Name37" presStyleLbl="parChTrans1D4" presStyleIdx="8" presStyleCnt="38"/>
      <dgm:spPr/>
    </dgm:pt>
    <dgm:pt modelId="{371B1541-FCD8-F549-9425-17589E6241E5}" type="pres">
      <dgm:prSet presAssocID="{CBC8AD9A-B15B-40B4-9059-F330490EEF9C}" presName="hierRoot2" presStyleCnt="0">
        <dgm:presLayoutVars>
          <dgm:hierBranch val="init"/>
        </dgm:presLayoutVars>
      </dgm:prSet>
      <dgm:spPr/>
    </dgm:pt>
    <dgm:pt modelId="{9F527941-6744-8041-84CA-63DE83D45454}" type="pres">
      <dgm:prSet presAssocID="{CBC8AD9A-B15B-40B4-9059-F330490EEF9C}" presName="rootComposite" presStyleCnt="0"/>
      <dgm:spPr/>
    </dgm:pt>
    <dgm:pt modelId="{301C6139-5B6E-F749-BF1F-116CA937DE18}" type="pres">
      <dgm:prSet presAssocID="{CBC8AD9A-B15B-40B4-9059-F330490EEF9C}" presName="rootText" presStyleLbl="node4" presStyleIdx="8" presStyleCnt="38">
        <dgm:presLayoutVars>
          <dgm:chPref val="3"/>
        </dgm:presLayoutVars>
      </dgm:prSet>
      <dgm:spPr/>
    </dgm:pt>
    <dgm:pt modelId="{71CA3D77-E4CB-394C-BA0D-D63799541048}" type="pres">
      <dgm:prSet presAssocID="{CBC8AD9A-B15B-40B4-9059-F330490EEF9C}" presName="rootConnector" presStyleLbl="node4" presStyleIdx="8" presStyleCnt="38"/>
      <dgm:spPr/>
    </dgm:pt>
    <dgm:pt modelId="{6CDFB216-6120-1A43-AA44-6EE4AC5DB45C}" type="pres">
      <dgm:prSet presAssocID="{CBC8AD9A-B15B-40B4-9059-F330490EEF9C}" presName="hierChild4" presStyleCnt="0"/>
      <dgm:spPr/>
    </dgm:pt>
    <dgm:pt modelId="{8D703BFA-9AB7-4E4F-A79C-04DE4FBEDDEE}" type="pres">
      <dgm:prSet presAssocID="{5BA77371-8BD1-415E-8079-D204AEC1488E}" presName="Name37" presStyleLbl="parChTrans1D4" presStyleIdx="9" presStyleCnt="38"/>
      <dgm:spPr/>
    </dgm:pt>
    <dgm:pt modelId="{BEB2EC29-9629-3149-A346-F0ABD0CC3347}" type="pres">
      <dgm:prSet presAssocID="{C3922518-8425-4327-B60C-23D377CCD40A}" presName="hierRoot2" presStyleCnt="0">
        <dgm:presLayoutVars>
          <dgm:hierBranch val="init"/>
        </dgm:presLayoutVars>
      </dgm:prSet>
      <dgm:spPr/>
    </dgm:pt>
    <dgm:pt modelId="{FBA7AAF8-C82A-734B-BDAA-7B63C216189C}" type="pres">
      <dgm:prSet presAssocID="{C3922518-8425-4327-B60C-23D377CCD40A}" presName="rootComposite" presStyleCnt="0"/>
      <dgm:spPr/>
    </dgm:pt>
    <dgm:pt modelId="{46A85C98-8EF6-2C48-B09B-C0EE1ED4933E}" type="pres">
      <dgm:prSet presAssocID="{C3922518-8425-4327-B60C-23D377CCD40A}" presName="rootText" presStyleLbl="node4" presStyleIdx="9" presStyleCnt="38">
        <dgm:presLayoutVars>
          <dgm:chPref val="3"/>
        </dgm:presLayoutVars>
      </dgm:prSet>
      <dgm:spPr/>
    </dgm:pt>
    <dgm:pt modelId="{A0F37BDA-7D42-784A-9176-B5125A3980DD}" type="pres">
      <dgm:prSet presAssocID="{C3922518-8425-4327-B60C-23D377CCD40A}" presName="rootConnector" presStyleLbl="node4" presStyleIdx="9" presStyleCnt="38"/>
      <dgm:spPr/>
    </dgm:pt>
    <dgm:pt modelId="{2C8B363A-3198-F54F-ADD0-763D3498213D}" type="pres">
      <dgm:prSet presAssocID="{C3922518-8425-4327-B60C-23D377CCD40A}" presName="hierChild4" presStyleCnt="0"/>
      <dgm:spPr/>
    </dgm:pt>
    <dgm:pt modelId="{593CA513-45C2-5547-AB86-0EA105FB70A0}" type="pres">
      <dgm:prSet presAssocID="{C3922518-8425-4327-B60C-23D377CCD40A}" presName="hierChild5" presStyleCnt="0"/>
      <dgm:spPr/>
    </dgm:pt>
    <dgm:pt modelId="{A44FCA83-7086-3148-BC4C-64DB56B9512D}" type="pres">
      <dgm:prSet presAssocID="{4DEE72F1-67B6-485B-A876-CDBBB3BB80AC}" presName="Name37" presStyleLbl="parChTrans1D4" presStyleIdx="10" presStyleCnt="38"/>
      <dgm:spPr/>
    </dgm:pt>
    <dgm:pt modelId="{7CF80463-8172-D246-82E3-E195ECB4B017}" type="pres">
      <dgm:prSet presAssocID="{F74F3050-4A64-4264-8E93-B4EEC5F95E4E}" presName="hierRoot2" presStyleCnt="0">
        <dgm:presLayoutVars>
          <dgm:hierBranch val="init"/>
        </dgm:presLayoutVars>
      </dgm:prSet>
      <dgm:spPr/>
    </dgm:pt>
    <dgm:pt modelId="{04D6BABA-34EC-BA49-AA48-F7993A01A12A}" type="pres">
      <dgm:prSet presAssocID="{F74F3050-4A64-4264-8E93-B4EEC5F95E4E}" presName="rootComposite" presStyleCnt="0"/>
      <dgm:spPr/>
    </dgm:pt>
    <dgm:pt modelId="{B35F60B0-678B-704C-9631-12FAFB916D57}" type="pres">
      <dgm:prSet presAssocID="{F74F3050-4A64-4264-8E93-B4EEC5F95E4E}" presName="rootText" presStyleLbl="node4" presStyleIdx="10" presStyleCnt="38">
        <dgm:presLayoutVars>
          <dgm:chPref val="3"/>
        </dgm:presLayoutVars>
      </dgm:prSet>
      <dgm:spPr/>
    </dgm:pt>
    <dgm:pt modelId="{3D2E30CA-1A6A-0544-9E0A-DEE8505BC0C0}" type="pres">
      <dgm:prSet presAssocID="{F74F3050-4A64-4264-8E93-B4EEC5F95E4E}" presName="rootConnector" presStyleLbl="node4" presStyleIdx="10" presStyleCnt="38"/>
      <dgm:spPr/>
    </dgm:pt>
    <dgm:pt modelId="{46A9C42C-F590-A24B-BA24-A52FBB57D8A6}" type="pres">
      <dgm:prSet presAssocID="{F74F3050-4A64-4264-8E93-B4EEC5F95E4E}" presName="hierChild4" presStyleCnt="0"/>
      <dgm:spPr/>
    </dgm:pt>
    <dgm:pt modelId="{E946BCF7-D525-7A40-A6CA-8637FADE542C}" type="pres">
      <dgm:prSet presAssocID="{F74F3050-4A64-4264-8E93-B4EEC5F95E4E}" presName="hierChild5" presStyleCnt="0"/>
      <dgm:spPr/>
    </dgm:pt>
    <dgm:pt modelId="{5ED09CC3-8B3B-CC4E-98E5-00189DCE9560}" type="pres">
      <dgm:prSet presAssocID="{CBC8AD9A-B15B-40B4-9059-F330490EEF9C}" presName="hierChild5" presStyleCnt="0"/>
      <dgm:spPr/>
    </dgm:pt>
    <dgm:pt modelId="{52F2A4B9-764B-C142-ACEB-9B3ED7116B0C}" type="pres">
      <dgm:prSet presAssocID="{FE1BAD53-3512-844A-A1C9-D7071781DAA1}" presName="hierChild5" presStyleCnt="0"/>
      <dgm:spPr/>
    </dgm:pt>
    <dgm:pt modelId="{13C329CB-7091-454D-95D3-9B514CE5A097}" type="pres">
      <dgm:prSet presAssocID="{D3288353-1721-451B-8B90-BFA1088F950C}" presName="Name37" presStyleLbl="parChTrans1D4" presStyleIdx="11" presStyleCnt="38"/>
      <dgm:spPr/>
    </dgm:pt>
    <dgm:pt modelId="{FE8719C0-F3E3-E04F-87CF-5273756D46A2}" type="pres">
      <dgm:prSet presAssocID="{4FDD788C-7130-490B-A81D-2B28A88A5732}" presName="hierRoot2" presStyleCnt="0">
        <dgm:presLayoutVars>
          <dgm:hierBranch val="init"/>
        </dgm:presLayoutVars>
      </dgm:prSet>
      <dgm:spPr/>
    </dgm:pt>
    <dgm:pt modelId="{E97B00C7-32FB-F94A-B28E-295FAAD034E2}" type="pres">
      <dgm:prSet presAssocID="{4FDD788C-7130-490B-A81D-2B28A88A5732}" presName="rootComposite" presStyleCnt="0"/>
      <dgm:spPr/>
    </dgm:pt>
    <dgm:pt modelId="{346A8BA3-83C7-7441-B388-809D9CF4B87B}" type="pres">
      <dgm:prSet presAssocID="{4FDD788C-7130-490B-A81D-2B28A88A5732}" presName="rootText" presStyleLbl="node4" presStyleIdx="11" presStyleCnt="38">
        <dgm:presLayoutVars>
          <dgm:chPref val="3"/>
        </dgm:presLayoutVars>
      </dgm:prSet>
      <dgm:spPr/>
    </dgm:pt>
    <dgm:pt modelId="{04206195-CD1A-1B41-9757-5B0E1707C075}" type="pres">
      <dgm:prSet presAssocID="{4FDD788C-7130-490B-A81D-2B28A88A5732}" presName="rootConnector" presStyleLbl="node4" presStyleIdx="11" presStyleCnt="38"/>
      <dgm:spPr/>
    </dgm:pt>
    <dgm:pt modelId="{09F5B96B-06AC-3948-A31C-C9DC516A21F9}" type="pres">
      <dgm:prSet presAssocID="{4FDD788C-7130-490B-A81D-2B28A88A5732}" presName="hierChild4" presStyleCnt="0"/>
      <dgm:spPr/>
    </dgm:pt>
    <dgm:pt modelId="{5610B45E-B9A2-7744-AFCC-0468013A87E4}" type="pres">
      <dgm:prSet presAssocID="{DC94EFAE-22D0-469C-BBA3-F167DBA2D833}" presName="Name37" presStyleLbl="parChTrans1D4" presStyleIdx="12" presStyleCnt="38"/>
      <dgm:spPr/>
    </dgm:pt>
    <dgm:pt modelId="{35AA6AAD-C263-C043-B6D9-035A270EEEF1}" type="pres">
      <dgm:prSet presAssocID="{C1951ACA-929B-463F-B744-885F20E98E67}" presName="hierRoot2" presStyleCnt="0">
        <dgm:presLayoutVars>
          <dgm:hierBranch val="init"/>
        </dgm:presLayoutVars>
      </dgm:prSet>
      <dgm:spPr/>
    </dgm:pt>
    <dgm:pt modelId="{D113C498-41AC-C84D-847E-69EAB1837B66}" type="pres">
      <dgm:prSet presAssocID="{C1951ACA-929B-463F-B744-885F20E98E67}" presName="rootComposite" presStyleCnt="0"/>
      <dgm:spPr/>
    </dgm:pt>
    <dgm:pt modelId="{38152116-87EB-A94E-84A7-3D80BE43578E}" type="pres">
      <dgm:prSet presAssocID="{C1951ACA-929B-463F-B744-885F20E98E67}" presName="rootText" presStyleLbl="node4" presStyleIdx="12" presStyleCnt="38">
        <dgm:presLayoutVars>
          <dgm:chPref val="3"/>
        </dgm:presLayoutVars>
      </dgm:prSet>
      <dgm:spPr/>
    </dgm:pt>
    <dgm:pt modelId="{6F5C1606-9C36-204C-97DE-26FFFB868D61}" type="pres">
      <dgm:prSet presAssocID="{C1951ACA-929B-463F-B744-885F20E98E67}" presName="rootConnector" presStyleLbl="node4" presStyleIdx="12" presStyleCnt="38"/>
      <dgm:spPr/>
    </dgm:pt>
    <dgm:pt modelId="{EDD085EB-0DD4-DD42-8C0D-25908E7B7F20}" type="pres">
      <dgm:prSet presAssocID="{C1951ACA-929B-463F-B744-885F20E98E67}" presName="hierChild4" presStyleCnt="0"/>
      <dgm:spPr/>
    </dgm:pt>
    <dgm:pt modelId="{13DE362E-95ED-2A40-BA32-268E77D34715}" type="pres">
      <dgm:prSet presAssocID="{EF8B288A-0A81-4D18-A873-968F44F39718}" presName="Name37" presStyleLbl="parChTrans1D4" presStyleIdx="13" presStyleCnt="38"/>
      <dgm:spPr/>
    </dgm:pt>
    <dgm:pt modelId="{6E7361FC-B56B-FD49-849A-3D8E91E7AEC5}" type="pres">
      <dgm:prSet presAssocID="{9F56D3AB-48DA-4831-A5D3-225E388C1AD2}" presName="hierRoot2" presStyleCnt="0">
        <dgm:presLayoutVars>
          <dgm:hierBranch val="init"/>
        </dgm:presLayoutVars>
      </dgm:prSet>
      <dgm:spPr/>
    </dgm:pt>
    <dgm:pt modelId="{7E8C6AC8-EF6D-6444-8608-D8131464DD6D}" type="pres">
      <dgm:prSet presAssocID="{9F56D3AB-48DA-4831-A5D3-225E388C1AD2}" presName="rootComposite" presStyleCnt="0"/>
      <dgm:spPr/>
    </dgm:pt>
    <dgm:pt modelId="{9412F6B8-838B-1242-A5C2-8C2639DC78F2}" type="pres">
      <dgm:prSet presAssocID="{9F56D3AB-48DA-4831-A5D3-225E388C1AD2}" presName="rootText" presStyleLbl="node4" presStyleIdx="13" presStyleCnt="38">
        <dgm:presLayoutVars>
          <dgm:chPref val="3"/>
        </dgm:presLayoutVars>
      </dgm:prSet>
      <dgm:spPr/>
    </dgm:pt>
    <dgm:pt modelId="{99AA8B4B-4D5E-9648-982E-38DC740784FF}" type="pres">
      <dgm:prSet presAssocID="{9F56D3AB-48DA-4831-A5D3-225E388C1AD2}" presName="rootConnector" presStyleLbl="node4" presStyleIdx="13" presStyleCnt="38"/>
      <dgm:spPr/>
    </dgm:pt>
    <dgm:pt modelId="{7D89A0EB-33EC-CC46-9BCC-E64DBA41FBA7}" type="pres">
      <dgm:prSet presAssocID="{9F56D3AB-48DA-4831-A5D3-225E388C1AD2}" presName="hierChild4" presStyleCnt="0"/>
      <dgm:spPr/>
    </dgm:pt>
    <dgm:pt modelId="{F32AEBE3-91E3-5946-A090-113E152D97EA}" type="pres">
      <dgm:prSet presAssocID="{9F56D3AB-48DA-4831-A5D3-225E388C1AD2}" presName="hierChild5" presStyleCnt="0"/>
      <dgm:spPr/>
    </dgm:pt>
    <dgm:pt modelId="{8A5D7BAF-EFFD-0F4C-BF77-9702E3D1F8D0}" type="pres">
      <dgm:prSet presAssocID="{C1951ACA-929B-463F-B744-885F20E98E67}" presName="hierChild5" presStyleCnt="0"/>
      <dgm:spPr/>
    </dgm:pt>
    <dgm:pt modelId="{9840C06E-68EF-6849-A0F0-CFCD81CEEDD2}" type="pres">
      <dgm:prSet presAssocID="{E58CDE2F-5648-4DB8-8A1F-C9591E21E6C4}" presName="Name37" presStyleLbl="parChTrans1D4" presStyleIdx="14" presStyleCnt="38"/>
      <dgm:spPr/>
    </dgm:pt>
    <dgm:pt modelId="{21C9266F-08C3-B64D-9DC4-EB4A4AF6D805}" type="pres">
      <dgm:prSet presAssocID="{F97FE3A6-A053-46AC-893C-6E1DD29D4396}" presName="hierRoot2" presStyleCnt="0">
        <dgm:presLayoutVars>
          <dgm:hierBranch val="init"/>
        </dgm:presLayoutVars>
      </dgm:prSet>
      <dgm:spPr/>
    </dgm:pt>
    <dgm:pt modelId="{2D9C154D-1DBD-B740-BD19-4BC166E63C29}" type="pres">
      <dgm:prSet presAssocID="{F97FE3A6-A053-46AC-893C-6E1DD29D4396}" presName="rootComposite" presStyleCnt="0"/>
      <dgm:spPr/>
    </dgm:pt>
    <dgm:pt modelId="{65ED89C7-3BE5-9843-8AD7-A511F3089B0E}" type="pres">
      <dgm:prSet presAssocID="{F97FE3A6-A053-46AC-893C-6E1DD29D4396}" presName="rootText" presStyleLbl="node4" presStyleIdx="14" presStyleCnt="38">
        <dgm:presLayoutVars>
          <dgm:chPref val="3"/>
        </dgm:presLayoutVars>
      </dgm:prSet>
      <dgm:spPr/>
    </dgm:pt>
    <dgm:pt modelId="{CA8DC65B-AAD3-9A41-A4E7-B9AFA7714A85}" type="pres">
      <dgm:prSet presAssocID="{F97FE3A6-A053-46AC-893C-6E1DD29D4396}" presName="rootConnector" presStyleLbl="node4" presStyleIdx="14" presStyleCnt="38"/>
      <dgm:spPr/>
    </dgm:pt>
    <dgm:pt modelId="{5F7B394A-F2C8-3B49-A240-4F54E9311146}" type="pres">
      <dgm:prSet presAssocID="{F97FE3A6-A053-46AC-893C-6E1DD29D4396}" presName="hierChild4" presStyleCnt="0"/>
      <dgm:spPr/>
    </dgm:pt>
    <dgm:pt modelId="{9477930F-CCCF-A243-A6B2-CB74FEF23F2A}" type="pres">
      <dgm:prSet presAssocID="{63AAFE32-06BD-4358-A41E-A1B932FA7692}" presName="Name37" presStyleLbl="parChTrans1D4" presStyleIdx="15" presStyleCnt="38"/>
      <dgm:spPr/>
    </dgm:pt>
    <dgm:pt modelId="{920D1D29-34C3-1D49-BC76-D9DF0DF68F16}" type="pres">
      <dgm:prSet presAssocID="{4DFBCC1F-2510-45BB-86CE-EA8221CA71F8}" presName="hierRoot2" presStyleCnt="0">
        <dgm:presLayoutVars>
          <dgm:hierBranch val="init"/>
        </dgm:presLayoutVars>
      </dgm:prSet>
      <dgm:spPr/>
    </dgm:pt>
    <dgm:pt modelId="{1C1EC942-5C9E-2B4D-A5A4-E96C9670914D}" type="pres">
      <dgm:prSet presAssocID="{4DFBCC1F-2510-45BB-86CE-EA8221CA71F8}" presName="rootComposite" presStyleCnt="0"/>
      <dgm:spPr/>
    </dgm:pt>
    <dgm:pt modelId="{4FB2B717-EBEB-BC4F-8FBE-39F808E136AC}" type="pres">
      <dgm:prSet presAssocID="{4DFBCC1F-2510-45BB-86CE-EA8221CA71F8}" presName="rootText" presStyleLbl="node4" presStyleIdx="15" presStyleCnt="38">
        <dgm:presLayoutVars>
          <dgm:chPref val="3"/>
        </dgm:presLayoutVars>
      </dgm:prSet>
      <dgm:spPr/>
    </dgm:pt>
    <dgm:pt modelId="{E5593CA2-1F25-3649-85FA-706A0BE7C716}" type="pres">
      <dgm:prSet presAssocID="{4DFBCC1F-2510-45BB-86CE-EA8221CA71F8}" presName="rootConnector" presStyleLbl="node4" presStyleIdx="15" presStyleCnt="38"/>
      <dgm:spPr/>
    </dgm:pt>
    <dgm:pt modelId="{A3E02361-0F80-1E49-A925-089BC2037197}" type="pres">
      <dgm:prSet presAssocID="{4DFBCC1F-2510-45BB-86CE-EA8221CA71F8}" presName="hierChild4" presStyleCnt="0"/>
      <dgm:spPr/>
    </dgm:pt>
    <dgm:pt modelId="{46248AF5-A33F-A44F-BFDA-1B36A223FF3F}" type="pres">
      <dgm:prSet presAssocID="{4DFBCC1F-2510-45BB-86CE-EA8221CA71F8}" presName="hierChild5" presStyleCnt="0"/>
      <dgm:spPr/>
    </dgm:pt>
    <dgm:pt modelId="{73AF0DF9-DC63-5C49-99FB-D0F3C34DEE83}" type="pres">
      <dgm:prSet presAssocID="{F97FE3A6-A053-46AC-893C-6E1DD29D4396}" presName="hierChild5" presStyleCnt="0"/>
      <dgm:spPr/>
    </dgm:pt>
    <dgm:pt modelId="{447183BB-7672-DF4C-AAF0-64D09476A299}" type="pres">
      <dgm:prSet presAssocID="{CE816216-4220-4E07-A1F5-EF13B374FAA0}" presName="Name37" presStyleLbl="parChTrans1D4" presStyleIdx="16" presStyleCnt="38"/>
      <dgm:spPr/>
    </dgm:pt>
    <dgm:pt modelId="{E1E8490C-F2F7-414F-9EF4-5A39FD4BF17D}" type="pres">
      <dgm:prSet presAssocID="{F6AF4C25-3BA0-4FF4-9AFB-12BBB9C210FE}" presName="hierRoot2" presStyleCnt="0">
        <dgm:presLayoutVars>
          <dgm:hierBranch val="init"/>
        </dgm:presLayoutVars>
      </dgm:prSet>
      <dgm:spPr/>
    </dgm:pt>
    <dgm:pt modelId="{9A1B6C96-2036-E046-8D5F-486C42289D60}" type="pres">
      <dgm:prSet presAssocID="{F6AF4C25-3BA0-4FF4-9AFB-12BBB9C210FE}" presName="rootComposite" presStyleCnt="0"/>
      <dgm:spPr/>
    </dgm:pt>
    <dgm:pt modelId="{4B118011-BDB1-F647-A9E9-97786C577473}" type="pres">
      <dgm:prSet presAssocID="{F6AF4C25-3BA0-4FF4-9AFB-12BBB9C210FE}" presName="rootText" presStyleLbl="node4" presStyleIdx="16" presStyleCnt="38">
        <dgm:presLayoutVars>
          <dgm:chPref val="3"/>
        </dgm:presLayoutVars>
      </dgm:prSet>
      <dgm:spPr/>
    </dgm:pt>
    <dgm:pt modelId="{E3FC51BC-64E3-EF40-9489-E48EF7F9231B}" type="pres">
      <dgm:prSet presAssocID="{F6AF4C25-3BA0-4FF4-9AFB-12BBB9C210FE}" presName="rootConnector" presStyleLbl="node4" presStyleIdx="16" presStyleCnt="38"/>
      <dgm:spPr/>
    </dgm:pt>
    <dgm:pt modelId="{3CFF813C-C108-9944-885D-993F427685B1}" type="pres">
      <dgm:prSet presAssocID="{F6AF4C25-3BA0-4FF4-9AFB-12BBB9C210FE}" presName="hierChild4" presStyleCnt="0"/>
      <dgm:spPr/>
    </dgm:pt>
    <dgm:pt modelId="{BD901C87-D145-774E-8239-42CE9661ED63}" type="pres">
      <dgm:prSet presAssocID="{F6AF4C25-3BA0-4FF4-9AFB-12BBB9C210FE}" presName="hierChild5" presStyleCnt="0"/>
      <dgm:spPr/>
    </dgm:pt>
    <dgm:pt modelId="{3F770537-D09A-674E-BF99-42923139207C}" type="pres">
      <dgm:prSet presAssocID="{C9B3CA34-44F1-4746-B9FB-37EE3B2B2545}" presName="Name37" presStyleLbl="parChTrans1D4" presStyleIdx="17" presStyleCnt="38"/>
      <dgm:spPr/>
    </dgm:pt>
    <dgm:pt modelId="{E247DB90-2FBB-314E-8BC8-36925A769B33}" type="pres">
      <dgm:prSet presAssocID="{990E4D8C-9BB4-4DC2-A107-102950A83111}" presName="hierRoot2" presStyleCnt="0">
        <dgm:presLayoutVars>
          <dgm:hierBranch val="init"/>
        </dgm:presLayoutVars>
      </dgm:prSet>
      <dgm:spPr/>
    </dgm:pt>
    <dgm:pt modelId="{48190705-8D5D-BB44-96CF-52F4D0C2580D}" type="pres">
      <dgm:prSet presAssocID="{990E4D8C-9BB4-4DC2-A107-102950A83111}" presName="rootComposite" presStyleCnt="0"/>
      <dgm:spPr/>
    </dgm:pt>
    <dgm:pt modelId="{24F3DC3F-2F4D-1041-924B-BF5472177136}" type="pres">
      <dgm:prSet presAssocID="{990E4D8C-9BB4-4DC2-A107-102950A83111}" presName="rootText" presStyleLbl="node4" presStyleIdx="17" presStyleCnt="38">
        <dgm:presLayoutVars>
          <dgm:chPref val="3"/>
        </dgm:presLayoutVars>
      </dgm:prSet>
      <dgm:spPr/>
    </dgm:pt>
    <dgm:pt modelId="{12573152-2BD2-BC48-86EF-74993BA20F19}" type="pres">
      <dgm:prSet presAssocID="{990E4D8C-9BB4-4DC2-A107-102950A83111}" presName="rootConnector" presStyleLbl="node4" presStyleIdx="17" presStyleCnt="38"/>
      <dgm:spPr/>
    </dgm:pt>
    <dgm:pt modelId="{A1EFF867-5933-CB48-9105-78907858994E}" type="pres">
      <dgm:prSet presAssocID="{990E4D8C-9BB4-4DC2-A107-102950A83111}" presName="hierChild4" presStyleCnt="0"/>
      <dgm:spPr/>
    </dgm:pt>
    <dgm:pt modelId="{97C7666E-350E-424E-9103-5A84CB1AA7D9}" type="pres">
      <dgm:prSet presAssocID="{990E4D8C-9BB4-4DC2-A107-102950A83111}" presName="hierChild5" presStyleCnt="0"/>
      <dgm:spPr/>
    </dgm:pt>
    <dgm:pt modelId="{EADE6B32-6574-3547-834E-B1E5BC71F335}" type="pres">
      <dgm:prSet presAssocID="{4FDD788C-7130-490B-A81D-2B28A88A5732}" presName="hierChild5" presStyleCnt="0"/>
      <dgm:spPr/>
    </dgm:pt>
    <dgm:pt modelId="{D409E92F-A9F9-9346-996D-119942EF69A0}" type="pres">
      <dgm:prSet presAssocID="{C66B518F-5A82-7D41-890D-658B214BEDDD}" presName="hierChild5" presStyleCnt="0"/>
      <dgm:spPr/>
    </dgm:pt>
    <dgm:pt modelId="{1CF555BA-27A5-2840-AEC4-D1201E6C52AA}" type="pres">
      <dgm:prSet presAssocID="{3F131530-23FB-FD42-93DD-64EFA0188FED}" presName="Name37" presStyleLbl="parChTrans1D3" presStyleIdx="2" presStyleCnt="7"/>
      <dgm:spPr/>
    </dgm:pt>
    <dgm:pt modelId="{03D3FC19-B365-A24F-93E0-EE5A19A57E4F}" type="pres">
      <dgm:prSet presAssocID="{3DB77DA8-9185-A34F-8CC2-B01D3E2AC414}" presName="hierRoot2" presStyleCnt="0">
        <dgm:presLayoutVars>
          <dgm:hierBranch val="init"/>
        </dgm:presLayoutVars>
      </dgm:prSet>
      <dgm:spPr/>
    </dgm:pt>
    <dgm:pt modelId="{F5C6D743-2FE5-5A49-9654-ACE7C26EC368}" type="pres">
      <dgm:prSet presAssocID="{3DB77DA8-9185-A34F-8CC2-B01D3E2AC414}" presName="rootComposite" presStyleCnt="0"/>
      <dgm:spPr/>
    </dgm:pt>
    <dgm:pt modelId="{B556139E-B1F5-C249-9C67-B82C69545E1A}" type="pres">
      <dgm:prSet presAssocID="{3DB77DA8-9185-A34F-8CC2-B01D3E2AC414}" presName="rootText" presStyleLbl="node3" presStyleIdx="2" presStyleCnt="7">
        <dgm:presLayoutVars>
          <dgm:chPref val="3"/>
        </dgm:presLayoutVars>
      </dgm:prSet>
      <dgm:spPr/>
    </dgm:pt>
    <dgm:pt modelId="{C8FE98C7-F432-234E-A6D7-D695E5D517E3}" type="pres">
      <dgm:prSet presAssocID="{3DB77DA8-9185-A34F-8CC2-B01D3E2AC414}" presName="rootConnector" presStyleLbl="node3" presStyleIdx="2" presStyleCnt="7"/>
      <dgm:spPr/>
    </dgm:pt>
    <dgm:pt modelId="{413683B2-06C6-EF41-9785-8C7E5BA41D32}" type="pres">
      <dgm:prSet presAssocID="{3DB77DA8-9185-A34F-8CC2-B01D3E2AC414}" presName="hierChild4" presStyleCnt="0"/>
      <dgm:spPr/>
    </dgm:pt>
    <dgm:pt modelId="{50DD24BF-9363-3A40-8694-44732B6D59FA}" type="pres">
      <dgm:prSet presAssocID="{6A077ADA-EDBB-F245-AC4F-EFD38F92359F}" presName="Name37" presStyleLbl="parChTrans1D4" presStyleIdx="18" presStyleCnt="38"/>
      <dgm:spPr/>
    </dgm:pt>
    <dgm:pt modelId="{84B1A2F5-A01A-8743-95AE-CDF522E23490}" type="pres">
      <dgm:prSet presAssocID="{1FFE57FA-6310-4449-B652-98E08B98B595}" presName="hierRoot2" presStyleCnt="0">
        <dgm:presLayoutVars>
          <dgm:hierBranch val="init"/>
        </dgm:presLayoutVars>
      </dgm:prSet>
      <dgm:spPr/>
    </dgm:pt>
    <dgm:pt modelId="{B4429B07-DB77-8C4A-AFDA-0F1697A1BCDE}" type="pres">
      <dgm:prSet presAssocID="{1FFE57FA-6310-4449-B652-98E08B98B595}" presName="rootComposite" presStyleCnt="0"/>
      <dgm:spPr/>
    </dgm:pt>
    <dgm:pt modelId="{DEF5EB7C-CA24-0C4F-B25A-871A9262FB23}" type="pres">
      <dgm:prSet presAssocID="{1FFE57FA-6310-4449-B652-98E08B98B595}" presName="rootText" presStyleLbl="node4" presStyleIdx="18" presStyleCnt="38">
        <dgm:presLayoutVars>
          <dgm:chPref val="3"/>
        </dgm:presLayoutVars>
      </dgm:prSet>
      <dgm:spPr/>
    </dgm:pt>
    <dgm:pt modelId="{9ECC4375-4BFF-A147-8F5A-AB412F77CDCF}" type="pres">
      <dgm:prSet presAssocID="{1FFE57FA-6310-4449-B652-98E08B98B595}" presName="rootConnector" presStyleLbl="node4" presStyleIdx="18" presStyleCnt="38"/>
      <dgm:spPr/>
    </dgm:pt>
    <dgm:pt modelId="{7FEE912A-9764-6A4B-AAAF-927C25F5EF56}" type="pres">
      <dgm:prSet presAssocID="{1FFE57FA-6310-4449-B652-98E08B98B595}" presName="hierChild4" presStyleCnt="0"/>
      <dgm:spPr/>
    </dgm:pt>
    <dgm:pt modelId="{C4813009-C09A-FD48-A250-7120678FD3A5}" type="pres">
      <dgm:prSet presAssocID="{B1F40903-1DF9-450E-BCAF-DF53AA4C71D9}" presName="Name37" presStyleLbl="parChTrans1D4" presStyleIdx="19" presStyleCnt="38"/>
      <dgm:spPr/>
    </dgm:pt>
    <dgm:pt modelId="{2D29C855-58C3-D14B-9903-DE0827D43B7A}" type="pres">
      <dgm:prSet presAssocID="{1D3534EE-2EED-4461-8483-6D9B20E8E4A0}" presName="hierRoot2" presStyleCnt="0">
        <dgm:presLayoutVars>
          <dgm:hierBranch val="init"/>
        </dgm:presLayoutVars>
      </dgm:prSet>
      <dgm:spPr/>
    </dgm:pt>
    <dgm:pt modelId="{84731C7C-20B5-9C44-A04E-8CF689C6F000}" type="pres">
      <dgm:prSet presAssocID="{1D3534EE-2EED-4461-8483-6D9B20E8E4A0}" presName="rootComposite" presStyleCnt="0"/>
      <dgm:spPr/>
    </dgm:pt>
    <dgm:pt modelId="{65BD9221-10C4-EA4C-AFF8-192FDBCA8FF1}" type="pres">
      <dgm:prSet presAssocID="{1D3534EE-2EED-4461-8483-6D9B20E8E4A0}" presName="rootText" presStyleLbl="node4" presStyleIdx="19" presStyleCnt="38">
        <dgm:presLayoutVars>
          <dgm:chPref val="3"/>
        </dgm:presLayoutVars>
      </dgm:prSet>
      <dgm:spPr/>
    </dgm:pt>
    <dgm:pt modelId="{58559569-9FDF-CF4F-8EF7-DDCAF81DAA5A}" type="pres">
      <dgm:prSet presAssocID="{1D3534EE-2EED-4461-8483-6D9B20E8E4A0}" presName="rootConnector" presStyleLbl="node4" presStyleIdx="19" presStyleCnt="38"/>
      <dgm:spPr/>
    </dgm:pt>
    <dgm:pt modelId="{8783FFED-E642-934F-8736-C7F7F3288971}" type="pres">
      <dgm:prSet presAssocID="{1D3534EE-2EED-4461-8483-6D9B20E8E4A0}" presName="hierChild4" presStyleCnt="0"/>
      <dgm:spPr/>
    </dgm:pt>
    <dgm:pt modelId="{EF2FFFBF-B957-7C4E-B946-B54BAEF8682E}" type="pres">
      <dgm:prSet presAssocID="{3086C486-2229-46AA-8CDA-C2E99513BC47}" presName="Name37" presStyleLbl="parChTrans1D4" presStyleIdx="20" presStyleCnt="38"/>
      <dgm:spPr/>
    </dgm:pt>
    <dgm:pt modelId="{0E9ADDBC-00B7-CA47-9990-FA665E1CA1C0}" type="pres">
      <dgm:prSet presAssocID="{FB886839-93B5-4D01-B4E5-9B575D6E269D}" presName="hierRoot2" presStyleCnt="0">
        <dgm:presLayoutVars>
          <dgm:hierBranch val="init"/>
        </dgm:presLayoutVars>
      </dgm:prSet>
      <dgm:spPr/>
    </dgm:pt>
    <dgm:pt modelId="{786E51A6-06C4-1740-BFD9-E5F87EE315E3}" type="pres">
      <dgm:prSet presAssocID="{FB886839-93B5-4D01-B4E5-9B575D6E269D}" presName="rootComposite" presStyleCnt="0"/>
      <dgm:spPr/>
    </dgm:pt>
    <dgm:pt modelId="{5A860EE3-7542-9249-B0F8-C71800BAD51C}" type="pres">
      <dgm:prSet presAssocID="{FB886839-93B5-4D01-B4E5-9B575D6E269D}" presName="rootText" presStyleLbl="node4" presStyleIdx="20" presStyleCnt="38">
        <dgm:presLayoutVars>
          <dgm:chPref val="3"/>
        </dgm:presLayoutVars>
      </dgm:prSet>
      <dgm:spPr/>
    </dgm:pt>
    <dgm:pt modelId="{A897F4B5-9FE9-9342-8D39-A5D494009CB4}" type="pres">
      <dgm:prSet presAssocID="{FB886839-93B5-4D01-B4E5-9B575D6E269D}" presName="rootConnector" presStyleLbl="node4" presStyleIdx="20" presStyleCnt="38"/>
      <dgm:spPr/>
    </dgm:pt>
    <dgm:pt modelId="{DC371ED2-270A-D74D-8C28-5E645625AFD7}" type="pres">
      <dgm:prSet presAssocID="{FB886839-93B5-4D01-B4E5-9B575D6E269D}" presName="hierChild4" presStyleCnt="0"/>
      <dgm:spPr/>
    </dgm:pt>
    <dgm:pt modelId="{76346AE5-CCA9-D24B-92F0-A9F61655C42C}" type="pres">
      <dgm:prSet presAssocID="{FB886839-93B5-4D01-B4E5-9B575D6E269D}" presName="hierChild5" presStyleCnt="0"/>
      <dgm:spPr/>
    </dgm:pt>
    <dgm:pt modelId="{24F2DB20-2A42-AD4D-88A0-A5E1570549D5}" type="pres">
      <dgm:prSet presAssocID="{919E22AC-92D2-4340-AEA3-8A6D6B1B85BD}" presName="Name37" presStyleLbl="parChTrans1D4" presStyleIdx="21" presStyleCnt="38"/>
      <dgm:spPr/>
    </dgm:pt>
    <dgm:pt modelId="{754D0662-38E5-ED4E-964C-2D48D59C2263}" type="pres">
      <dgm:prSet presAssocID="{11827CF5-B8F3-43C7-8691-48A7F0918145}" presName="hierRoot2" presStyleCnt="0">
        <dgm:presLayoutVars>
          <dgm:hierBranch val="init"/>
        </dgm:presLayoutVars>
      </dgm:prSet>
      <dgm:spPr/>
    </dgm:pt>
    <dgm:pt modelId="{3278E297-9F27-484F-93A6-B9EBDFA5A48F}" type="pres">
      <dgm:prSet presAssocID="{11827CF5-B8F3-43C7-8691-48A7F0918145}" presName="rootComposite" presStyleCnt="0"/>
      <dgm:spPr/>
    </dgm:pt>
    <dgm:pt modelId="{3FF8A391-5AEB-144F-AAE7-657CB7841DD3}" type="pres">
      <dgm:prSet presAssocID="{11827CF5-B8F3-43C7-8691-48A7F0918145}" presName="rootText" presStyleLbl="node4" presStyleIdx="21" presStyleCnt="38">
        <dgm:presLayoutVars>
          <dgm:chPref val="3"/>
        </dgm:presLayoutVars>
      </dgm:prSet>
      <dgm:spPr/>
    </dgm:pt>
    <dgm:pt modelId="{CA502D18-8A14-3C4C-BE3E-6F4FD1F7F6FC}" type="pres">
      <dgm:prSet presAssocID="{11827CF5-B8F3-43C7-8691-48A7F0918145}" presName="rootConnector" presStyleLbl="node4" presStyleIdx="21" presStyleCnt="38"/>
      <dgm:spPr/>
    </dgm:pt>
    <dgm:pt modelId="{7B2D1E93-5387-AC45-8E72-59280F101077}" type="pres">
      <dgm:prSet presAssocID="{11827CF5-B8F3-43C7-8691-48A7F0918145}" presName="hierChild4" presStyleCnt="0"/>
      <dgm:spPr/>
    </dgm:pt>
    <dgm:pt modelId="{B9D4EB9E-4BD1-D34F-8734-DA83E3B5E063}" type="pres">
      <dgm:prSet presAssocID="{11827CF5-B8F3-43C7-8691-48A7F0918145}" presName="hierChild5" presStyleCnt="0"/>
      <dgm:spPr/>
    </dgm:pt>
    <dgm:pt modelId="{E52A49D2-54E6-2E4B-A943-CA5B3F54ED00}" type="pres">
      <dgm:prSet presAssocID="{1D3534EE-2EED-4461-8483-6D9B20E8E4A0}" presName="hierChild5" presStyleCnt="0"/>
      <dgm:spPr/>
    </dgm:pt>
    <dgm:pt modelId="{4190BD15-2EBC-6748-8953-55BC04095AE5}" type="pres">
      <dgm:prSet presAssocID="{779C28C6-985E-4F6A-9087-298D68B92B6B}" presName="Name37" presStyleLbl="parChTrans1D4" presStyleIdx="22" presStyleCnt="38"/>
      <dgm:spPr/>
    </dgm:pt>
    <dgm:pt modelId="{11F53928-C599-754E-9B53-42DD323C16FC}" type="pres">
      <dgm:prSet presAssocID="{9FE64F23-6876-4A12-AADA-8BB742F87DAF}" presName="hierRoot2" presStyleCnt="0">
        <dgm:presLayoutVars>
          <dgm:hierBranch val="init"/>
        </dgm:presLayoutVars>
      </dgm:prSet>
      <dgm:spPr/>
    </dgm:pt>
    <dgm:pt modelId="{13170A99-64F7-DA48-A426-C9E0673AD4D7}" type="pres">
      <dgm:prSet presAssocID="{9FE64F23-6876-4A12-AADA-8BB742F87DAF}" presName="rootComposite" presStyleCnt="0"/>
      <dgm:spPr/>
    </dgm:pt>
    <dgm:pt modelId="{4FBCEAD9-B70A-744F-940C-C6D72821758F}" type="pres">
      <dgm:prSet presAssocID="{9FE64F23-6876-4A12-AADA-8BB742F87DAF}" presName="rootText" presStyleLbl="node4" presStyleIdx="22" presStyleCnt="38">
        <dgm:presLayoutVars>
          <dgm:chPref val="3"/>
        </dgm:presLayoutVars>
      </dgm:prSet>
      <dgm:spPr/>
    </dgm:pt>
    <dgm:pt modelId="{2199DE05-8E5E-BC4A-8B03-05E99B6771B2}" type="pres">
      <dgm:prSet presAssocID="{9FE64F23-6876-4A12-AADA-8BB742F87DAF}" presName="rootConnector" presStyleLbl="node4" presStyleIdx="22" presStyleCnt="38"/>
      <dgm:spPr/>
    </dgm:pt>
    <dgm:pt modelId="{F37FDFA7-AFED-6140-9B54-A950F0356626}" type="pres">
      <dgm:prSet presAssocID="{9FE64F23-6876-4A12-AADA-8BB742F87DAF}" presName="hierChild4" presStyleCnt="0"/>
      <dgm:spPr/>
    </dgm:pt>
    <dgm:pt modelId="{5DEE39C9-3B11-4E46-ACCB-E79F0CB1558A}" type="pres">
      <dgm:prSet presAssocID="{9FE64F23-6876-4A12-AADA-8BB742F87DAF}" presName="hierChild5" presStyleCnt="0"/>
      <dgm:spPr/>
    </dgm:pt>
    <dgm:pt modelId="{81A77FFF-6F4B-E643-82A0-0C3F9C6121B2}" type="pres">
      <dgm:prSet presAssocID="{1FFE57FA-6310-4449-B652-98E08B98B595}" presName="hierChild5" presStyleCnt="0"/>
      <dgm:spPr/>
    </dgm:pt>
    <dgm:pt modelId="{906F6CA2-A2A9-5D47-BF65-7DE86CDA2E14}" type="pres">
      <dgm:prSet presAssocID="{D68E414A-ABDA-4E4D-B584-582419E06196}" presName="Name37" presStyleLbl="parChTrans1D4" presStyleIdx="23" presStyleCnt="38"/>
      <dgm:spPr/>
    </dgm:pt>
    <dgm:pt modelId="{47D9F282-462B-7E49-80CA-E4E56D3EACFB}" type="pres">
      <dgm:prSet presAssocID="{543C3B8B-B0C7-E544-B0DA-00FC9923E01E}" presName="hierRoot2" presStyleCnt="0">
        <dgm:presLayoutVars>
          <dgm:hierBranch val="init"/>
        </dgm:presLayoutVars>
      </dgm:prSet>
      <dgm:spPr/>
    </dgm:pt>
    <dgm:pt modelId="{1C6BE8E6-18E7-9345-9BD5-06E704F22A2D}" type="pres">
      <dgm:prSet presAssocID="{543C3B8B-B0C7-E544-B0DA-00FC9923E01E}" presName="rootComposite" presStyleCnt="0"/>
      <dgm:spPr/>
    </dgm:pt>
    <dgm:pt modelId="{4CC26723-61C2-2144-97A4-BF0701B26E40}" type="pres">
      <dgm:prSet presAssocID="{543C3B8B-B0C7-E544-B0DA-00FC9923E01E}" presName="rootText" presStyleLbl="node4" presStyleIdx="23" presStyleCnt="38">
        <dgm:presLayoutVars>
          <dgm:chPref val="3"/>
        </dgm:presLayoutVars>
      </dgm:prSet>
      <dgm:spPr/>
    </dgm:pt>
    <dgm:pt modelId="{2A70F515-263F-8646-8A48-A18C2FEAFEEA}" type="pres">
      <dgm:prSet presAssocID="{543C3B8B-B0C7-E544-B0DA-00FC9923E01E}" presName="rootConnector" presStyleLbl="node4" presStyleIdx="23" presStyleCnt="38"/>
      <dgm:spPr/>
    </dgm:pt>
    <dgm:pt modelId="{A7185440-9B7A-DB4C-B8E0-100F66B51653}" type="pres">
      <dgm:prSet presAssocID="{543C3B8B-B0C7-E544-B0DA-00FC9923E01E}" presName="hierChild4" presStyleCnt="0"/>
      <dgm:spPr/>
    </dgm:pt>
    <dgm:pt modelId="{4CD2C93A-9181-BD48-84D1-840E19685011}" type="pres">
      <dgm:prSet presAssocID="{B0E4C2BF-6129-7249-A8F2-D5A0F511DCEF}" presName="Name37" presStyleLbl="parChTrans1D4" presStyleIdx="24" presStyleCnt="38"/>
      <dgm:spPr/>
    </dgm:pt>
    <dgm:pt modelId="{D5A59227-418E-9246-967D-4E3EEA6ACF7F}" type="pres">
      <dgm:prSet presAssocID="{F6641BC6-CE3E-CA45-9DE7-45DD87FCAB19}" presName="hierRoot2" presStyleCnt="0">
        <dgm:presLayoutVars>
          <dgm:hierBranch val="init"/>
        </dgm:presLayoutVars>
      </dgm:prSet>
      <dgm:spPr/>
    </dgm:pt>
    <dgm:pt modelId="{9F7B25FC-E7FF-BC41-A053-2851A02D8E4D}" type="pres">
      <dgm:prSet presAssocID="{F6641BC6-CE3E-CA45-9DE7-45DD87FCAB19}" presName="rootComposite" presStyleCnt="0"/>
      <dgm:spPr/>
    </dgm:pt>
    <dgm:pt modelId="{C8EFE6AA-F398-8242-965B-54916C067FB7}" type="pres">
      <dgm:prSet presAssocID="{F6641BC6-CE3E-CA45-9DE7-45DD87FCAB19}" presName="rootText" presStyleLbl="node4" presStyleIdx="24" presStyleCnt="38">
        <dgm:presLayoutVars>
          <dgm:chPref val="3"/>
        </dgm:presLayoutVars>
      </dgm:prSet>
      <dgm:spPr/>
    </dgm:pt>
    <dgm:pt modelId="{3DFE614C-1D48-8A41-8A09-A78B0381DD19}" type="pres">
      <dgm:prSet presAssocID="{F6641BC6-CE3E-CA45-9DE7-45DD87FCAB19}" presName="rootConnector" presStyleLbl="node4" presStyleIdx="24" presStyleCnt="38"/>
      <dgm:spPr/>
    </dgm:pt>
    <dgm:pt modelId="{F3AFC7FA-337B-D64C-8160-035985ABF6D9}" type="pres">
      <dgm:prSet presAssocID="{F6641BC6-CE3E-CA45-9DE7-45DD87FCAB19}" presName="hierChild4" presStyleCnt="0"/>
      <dgm:spPr/>
    </dgm:pt>
    <dgm:pt modelId="{2B7F73EE-DBC2-6543-B662-736E7F929D8C}" type="pres">
      <dgm:prSet presAssocID="{F6641BC6-CE3E-CA45-9DE7-45DD87FCAB19}" presName="hierChild5" presStyleCnt="0"/>
      <dgm:spPr/>
    </dgm:pt>
    <dgm:pt modelId="{1365B181-D782-CF4F-9385-AC27860E1101}" type="pres">
      <dgm:prSet presAssocID="{ED607CD8-8627-42CE-92E3-C58C224B98F4}" presName="Name37" presStyleLbl="parChTrans1D4" presStyleIdx="25" presStyleCnt="38"/>
      <dgm:spPr/>
    </dgm:pt>
    <dgm:pt modelId="{F949FA3E-9D63-7845-A00A-719241A6F114}" type="pres">
      <dgm:prSet presAssocID="{D9D9D5DB-5688-4910-B4A7-653182349745}" presName="hierRoot2" presStyleCnt="0">
        <dgm:presLayoutVars>
          <dgm:hierBranch val="init"/>
        </dgm:presLayoutVars>
      </dgm:prSet>
      <dgm:spPr/>
    </dgm:pt>
    <dgm:pt modelId="{C49CCD48-233B-8341-957D-E33A0A332A80}" type="pres">
      <dgm:prSet presAssocID="{D9D9D5DB-5688-4910-B4A7-653182349745}" presName="rootComposite" presStyleCnt="0"/>
      <dgm:spPr/>
    </dgm:pt>
    <dgm:pt modelId="{F057A0A1-4B7F-834A-BD28-F41FAAA2975F}" type="pres">
      <dgm:prSet presAssocID="{D9D9D5DB-5688-4910-B4A7-653182349745}" presName="rootText" presStyleLbl="node4" presStyleIdx="25" presStyleCnt="38">
        <dgm:presLayoutVars>
          <dgm:chPref val="3"/>
        </dgm:presLayoutVars>
      </dgm:prSet>
      <dgm:spPr/>
    </dgm:pt>
    <dgm:pt modelId="{7543A460-4853-B649-B5DC-59B35F09DB71}" type="pres">
      <dgm:prSet presAssocID="{D9D9D5DB-5688-4910-B4A7-653182349745}" presName="rootConnector" presStyleLbl="node4" presStyleIdx="25" presStyleCnt="38"/>
      <dgm:spPr/>
    </dgm:pt>
    <dgm:pt modelId="{116F95BD-DBC8-7447-9980-484BF80E56C2}" type="pres">
      <dgm:prSet presAssocID="{D9D9D5DB-5688-4910-B4A7-653182349745}" presName="hierChild4" presStyleCnt="0"/>
      <dgm:spPr/>
    </dgm:pt>
    <dgm:pt modelId="{E11165B1-17B3-B046-82F5-0937F935B505}" type="pres">
      <dgm:prSet presAssocID="{D9D9D5DB-5688-4910-B4A7-653182349745}" presName="hierChild5" presStyleCnt="0"/>
      <dgm:spPr/>
    </dgm:pt>
    <dgm:pt modelId="{5EB1B417-5652-3540-B3D3-CD0879297EB8}" type="pres">
      <dgm:prSet presAssocID="{543C3B8B-B0C7-E544-B0DA-00FC9923E01E}" presName="hierChild5" presStyleCnt="0"/>
      <dgm:spPr/>
    </dgm:pt>
    <dgm:pt modelId="{ACB282CD-524E-2140-A6A1-7F1C5C347FE1}" type="pres">
      <dgm:prSet presAssocID="{3DB77DA8-9185-A34F-8CC2-B01D3E2AC414}" presName="hierChild5" presStyleCnt="0"/>
      <dgm:spPr/>
    </dgm:pt>
    <dgm:pt modelId="{99C6E4B9-FE81-684D-804B-D74C5B5C572E}" type="pres">
      <dgm:prSet presAssocID="{86B5AC78-0B88-47E5-BD03-5E7D567E2CFC}" presName="hierChild5" presStyleCnt="0"/>
      <dgm:spPr/>
    </dgm:pt>
    <dgm:pt modelId="{5ACAEE4B-2E8E-BF41-B604-E9CC1ABE42CF}" type="pres">
      <dgm:prSet presAssocID="{0FE0D444-0238-DE41-B877-5BA329EB0EAF}" presName="Name37" presStyleLbl="parChTrans1D2" presStyleIdx="1" presStyleCnt="2"/>
      <dgm:spPr/>
    </dgm:pt>
    <dgm:pt modelId="{804CD329-99B1-0245-A430-CD77BFCB2E15}" type="pres">
      <dgm:prSet presAssocID="{5E3C356F-E817-1940-958D-3C17ED9E654E}" presName="hierRoot2" presStyleCnt="0">
        <dgm:presLayoutVars>
          <dgm:hierBranch val="init"/>
        </dgm:presLayoutVars>
      </dgm:prSet>
      <dgm:spPr/>
    </dgm:pt>
    <dgm:pt modelId="{F8D8F6F5-38D5-214C-A4A2-1628FBCB1018}" type="pres">
      <dgm:prSet presAssocID="{5E3C356F-E817-1940-958D-3C17ED9E654E}" presName="rootComposite" presStyleCnt="0"/>
      <dgm:spPr/>
    </dgm:pt>
    <dgm:pt modelId="{AA127C52-6FDA-7146-AA8D-B8B484D328F5}" type="pres">
      <dgm:prSet presAssocID="{5E3C356F-E817-1940-958D-3C17ED9E654E}" presName="rootText" presStyleLbl="node2" presStyleIdx="1" presStyleCnt="2">
        <dgm:presLayoutVars>
          <dgm:chPref val="3"/>
        </dgm:presLayoutVars>
      </dgm:prSet>
      <dgm:spPr/>
    </dgm:pt>
    <dgm:pt modelId="{E52B4680-59D6-C841-A3E3-815A31336212}" type="pres">
      <dgm:prSet presAssocID="{5E3C356F-E817-1940-958D-3C17ED9E654E}" presName="rootConnector" presStyleLbl="node2" presStyleIdx="1" presStyleCnt="2"/>
      <dgm:spPr/>
    </dgm:pt>
    <dgm:pt modelId="{117C8EF5-0E72-8A4C-AA98-52D98E8487C4}" type="pres">
      <dgm:prSet presAssocID="{5E3C356F-E817-1940-958D-3C17ED9E654E}" presName="hierChild4" presStyleCnt="0"/>
      <dgm:spPr/>
    </dgm:pt>
    <dgm:pt modelId="{3CBD634C-8949-7B40-8890-993F42339C88}" type="pres">
      <dgm:prSet presAssocID="{18930EE9-2FE2-654B-8AAD-BF0903EEC209}" presName="Name37" presStyleLbl="parChTrans1D3" presStyleIdx="3" presStyleCnt="7"/>
      <dgm:spPr/>
    </dgm:pt>
    <dgm:pt modelId="{B49A82AF-291C-CF49-A752-624BA9E3DDDB}" type="pres">
      <dgm:prSet presAssocID="{7B996C64-7650-734D-908A-3CAF5268AB0A}" presName="hierRoot2" presStyleCnt="0">
        <dgm:presLayoutVars>
          <dgm:hierBranch val="init"/>
        </dgm:presLayoutVars>
      </dgm:prSet>
      <dgm:spPr/>
    </dgm:pt>
    <dgm:pt modelId="{7C03767B-B045-2C48-9FC4-F328C5C51F30}" type="pres">
      <dgm:prSet presAssocID="{7B996C64-7650-734D-908A-3CAF5268AB0A}" presName="rootComposite" presStyleCnt="0"/>
      <dgm:spPr/>
    </dgm:pt>
    <dgm:pt modelId="{29983A46-C53B-2C4D-A13F-A8D6424F27E6}" type="pres">
      <dgm:prSet presAssocID="{7B996C64-7650-734D-908A-3CAF5268AB0A}" presName="rootText" presStyleLbl="node3" presStyleIdx="3" presStyleCnt="7">
        <dgm:presLayoutVars>
          <dgm:chPref val="3"/>
        </dgm:presLayoutVars>
      </dgm:prSet>
      <dgm:spPr/>
    </dgm:pt>
    <dgm:pt modelId="{B0F93F31-CBDB-A842-BAFD-15DD08FEF6B1}" type="pres">
      <dgm:prSet presAssocID="{7B996C64-7650-734D-908A-3CAF5268AB0A}" presName="rootConnector" presStyleLbl="node3" presStyleIdx="3" presStyleCnt="7"/>
      <dgm:spPr/>
    </dgm:pt>
    <dgm:pt modelId="{901FCA1F-4DC7-D44C-A8BD-153DB72574B8}" type="pres">
      <dgm:prSet presAssocID="{7B996C64-7650-734D-908A-3CAF5268AB0A}" presName="hierChild4" presStyleCnt="0"/>
      <dgm:spPr/>
    </dgm:pt>
    <dgm:pt modelId="{3AFFD1D3-0A5E-B547-8876-46D287049F26}" type="pres">
      <dgm:prSet presAssocID="{6E960C59-112D-2A4A-97EC-0BC4E44A4D9D}" presName="Name37" presStyleLbl="parChTrans1D4" presStyleIdx="26" presStyleCnt="38"/>
      <dgm:spPr/>
    </dgm:pt>
    <dgm:pt modelId="{0B9D3A4F-6745-8E4C-A216-6A4D173BD5A8}" type="pres">
      <dgm:prSet presAssocID="{267AC31D-D67D-BA4F-BA7C-DD6592E9DF99}" presName="hierRoot2" presStyleCnt="0">
        <dgm:presLayoutVars>
          <dgm:hierBranch val="init"/>
        </dgm:presLayoutVars>
      </dgm:prSet>
      <dgm:spPr/>
    </dgm:pt>
    <dgm:pt modelId="{F6762BF1-45AA-854C-AC8A-2FD8D76EA6EC}" type="pres">
      <dgm:prSet presAssocID="{267AC31D-D67D-BA4F-BA7C-DD6592E9DF99}" presName="rootComposite" presStyleCnt="0"/>
      <dgm:spPr/>
    </dgm:pt>
    <dgm:pt modelId="{0B8119BD-69B5-AC46-AC42-5B53A4B80894}" type="pres">
      <dgm:prSet presAssocID="{267AC31D-D67D-BA4F-BA7C-DD6592E9DF99}" presName="rootText" presStyleLbl="node4" presStyleIdx="26" presStyleCnt="38">
        <dgm:presLayoutVars>
          <dgm:chPref val="3"/>
        </dgm:presLayoutVars>
      </dgm:prSet>
      <dgm:spPr/>
    </dgm:pt>
    <dgm:pt modelId="{1F7875AB-70B5-7041-B518-607D88A80C55}" type="pres">
      <dgm:prSet presAssocID="{267AC31D-D67D-BA4F-BA7C-DD6592E9DF99}" presName="rootConnector" presStyleLbl="node4" presStyleIdx="26" presStyleCnt="38"/>
      <dgm:spPr/>
    </dgm:pt>
    <dgm:pt modelId="{025C4DC9-6BE6-0548-9E90-AC0E7075A6D1}" type="pres">
      <dgm:prSet presAssocID="{267AC31D-D67D-BA4F-BA7C-DD6592E9DF99}" presName="hierChild4" presStyleCnt="0"/>
      <dgm:spPr/>
    </dgm:pt>
    <dgm:pt modelId="{CFA04CC1-40AB-A649-9B3A-0E1D9EFCA8FB}" type="pres">
      <dgm:prSet presAssocID="{0839053C-E2A0-4636-B015-17A0F8586BE6}" presName="Name37" presStyleLbl="parChTrans1D4" presStyleIdx="27" presStyleCnt="38"/>
      <dgm:spPr/>
    </dgm:pt>
    <dgm:pt modelId="{79EFB2D8-E406-E94E-9E9B-96A7FEE48DF4}" type="pres">
      <dgm:prSet presAssocID="{E3FC8934-FDF5-4D84-81DE-8B0CE696320C}" presName="hierRoot2" presStyleCnt="0">
        <dgm:presLayoutVars>
          <dgm:hierBranch val="init"/>
        </dgm:presLayoutVars>
      </dgm:prSet>
      <dgm:spPr/>
    </dgm:pt>
    <dgm:pt modelId="{B58B8BCB-0066-3B4E-A993-509C0E9C974A}" type="pres">
      <dgm:prSet presAssocID="{E3FC8934-FDF5-4D84-81DE-8B0CE696320C}" presName="rootComposite" presStyleCnt="0"/>
      <dgm:spPr/>
    </dgm:pt>
    <dgm:pt modelId="{2D57533D-63B9-F841-9C90-80C2909058D8}" type="pres">
      <dgm:prSet presAssocID="{E3FC8934-FDF5-4D84-81DE-8B0CE696320C}" presName="rootText" presStyleLbl="node4" presStyleIdx="27" presStyleCnt="38">
        <dgm:presLayoutVars>
          <dgm:chPref val="3"/>
        </dgm:presLayoutVars>
      </dgm:prSet>
      <dgm:spPr/>
    </dgm:pt>
    <dgm:pt modelId="{FB8CD69B-D58C-D84C-A9EC-473A0F2833D2}" type="pres">
      <dgm:prSet presAssocID="{E3FC8934-FDF5-4D84-81DE-8B0CE696320C}" presName="rootConnector" presStyleLbl="node4" presStyleIdx="27" presStyleCnt="38"/>
      <dgm:spPr/>
    </dgm:pt>
    <dgm:pt modelId="{61DC3876-18E8-1740-86BB-47126B63AC06}" type="pres">
      <dgm:prSet presAssocID="{E3FC8934-FDF5-4D84-81DE-8B0CE696320C}" presName="hierChild4" presStyleCnt="0"/>
      <dgm:spPr/>
    </dgm:pt>
    <dgm:pt modelId="{78AACD15-F5C9-AE48-B7E1-979691FD78B3}" type="pres">
      <dgm:prSet presAssocID="{E3FC8934-FDF5-4D84-81DE-8B0CE696320C}" presName="hierChild5" presStyleCnt="0"/>
      <dgm:spPr/>
    </dgm:pt>
    <dgm:pt modelId="{712174FA-FD56-B04E-B197-76A14B4E562B}" type="pres">
      <dgm:prSet presAssocID="{267AC31D-D67D-BA4F-BA7C-DD6592E9DF99}" presName="hierChild5" presStyleCnt="0"/>
      <dgm:spPr/>
    </dgm:pt>
    <dgm:pt modelId="{F82AF6CA-9DCA-8E46-8D1F-7CDEADFCE458}" type="pres">
      <dgm:prSet presAssocID="{7B996C64-7650-734D-908A-3CAF5268AB0A}" presName="hierChild5" presStyleCnt="0"/>
      <dgm:spPr/>
    </dgm:pt>
    <dgm:pt modelId="{32129019-DC30-9D49-AE7F-07536B35C15F}" type="pres">
      <dgm:prSet presAssocID="{96E8CBCB-C89B-4B1B-BDA0-EB9AD2E51576}" presName="Name37" presStyleLbl="parChTrans1D3" presStyleIdx="4" presStyleCnt="7"/>
      <dgm:spPr/>
    </dgm:pt>
    <dgm:pt modelId="{B2F6800F-DAD9-CD48-8248-3061C6F0F812}" type="pres">
      <dgm:prSet presAssocID="{7E6BB22D-8F26-44E7-9F8B-B8C84A34D1CD}" presName="hierRoot2" presStyleCnt="0">
        <dgm:presLayoutVars>
          <dgm:hierBranch val="init"/>
        </dgm:presLayoutVars>
      </dgm:prSet>
      <dgm:spPr/>
    </dgm:pt>
    <dgm:pt modelId="{A4B7CDEF-BCF0-F846-AB1D-B7E0CC04BC34}" type="pres">
      <dgm:prSet presAssocID="{7E6BB22D-8F26-44E7-9F8B-B8C84A34D1CD}" presName="rootComposite" presStyleCnt="0"/>
      <dgm:spPr/>
    </dgm:pt>
    <dgm:pt modelId="{AF50AA75-C558-A741-96A4-76DED30FB498}" type="pres">
      <dgm:prSet presAssocID="{7E6BB22D-8F26-44E7-9F8B-B8C84A34D1CD}" presName="rootText" presStyleLbl="node3" presStyleIdx="4" presStyleCnt="7">
        <dgm:presLayoutVars>
          <dgm:chPref val="3"/>
        </dgm:presLayoutVars>
      </dgm:prSet>
      <dgm:spPr/>
    </dgm:pt>
    <dgm:pt modelId="{7D168F14-D380-7D4B-969F-C07CC23D1827}" type="pres">
      <dgm:prSet presAssocID="{7E6BB22D-8F26-44E7-9F8B-B8C84A34D1CD}" presName="rootConnector" presStyleLbl="node3" presStyleIdx="4" presStyleCnt="7"/>
      <dgm:spPr/>
    </dgm:pt>
    <dgm:pt modelId="{1DED862C-CB78-4144-B8F6-3C8FCF9F3C68}" type="pres">
      <dgm:prSet presAssocID="{7E6BB22D-8F26-44E7-9F8B-B8C84A34D1CD}" presName="hierChild4" presStyleCnt="0"/>
      <dgm:spPr/>
    </dgm:pt>
    <dgm:pt modelId="{2F93EBDC-F5E4-6642-B5D3-07955628D569}" type="pres">
      <dgm:prSet presAssocID="{AD8E463B-43E7-4A87-815B-765F4D4294F1}" presName="Name37" presStyleLbl="parChTrans1D4" presStyleIdx="28" presStyleCnt="38"/>
      <dgm:spPr/>
    </dgm:pt>
    <dgm:pt modelId="{7A0EB25F-63FA-DA4F-97E3-1EE05C57C2C8}" type="pres">
      <dgm:prSet presAssocID="{DECA4637-432A-4D3D-B517-48422651A381}" presName="hierRoot2" presStyleCnt="0">
        <dgm:presLayoutVars>
          <dgm:hierBranch val="init"/>
        </dgm:presLayoutVars>
      </dgm:prSet>
      <dgm:spPr/>
    </dgm:pt>
    <dgm:pt modelId="{FE492CFE-8D9A-4846-935D-00204BB49F18}" type="pres">
      <dgm:prSet presAssocID="{DECA4637-432A-4D3D-B517-48422651A381}" presName="rootComposite" presStyleCnt="0"/>
      <dgm:spPr/>
    </dgm:pt>
    <dgm:pt modelId="{51544636-38EF-FE41-BC95-B30E26F00B62}" type="pres">
      <dgm:prSet presAssocID="{DECA4637-432A-4D3D-B517-48422651A381}" presName="rootText" presStyleLbl="node4" presStyleIdx="28" presStyleCnt="38">
        <dgm:presLayoutVars>
          <dgm:chPref val="3"/>
        </dgm:presLayoutVars>
      </dgm:prSet>
      <dgm:spPr/>
    </dgm:pt>
    <dgm:pt modelId="{EBE8C41F-03F5-5B4F-AC86-A42810FA6987}" type="pres">
      <dgm:prSet presAssocID="{DECA4637-432A-4D3D-B517-48422651A381}" presName="rootConnector" presStyleLbl="node4" presStyleIdx="28" presStyleCnt="38"/>
      <dgm:spPr/>
    </dgm:pt>
    <dgm:pt modelId="{99DF86A5-975E-FC4C-A9D0-F2A814881A29}" type="pres">
      <dgm:prSet presAssocID="{DECA4637-432A-4D3D-B517-48422651A381}" presName="hierChild4" presStyleCnt="0"/>
      <dgm:spPr/>
    </dgm:pt>
    <dgm:pt modelId="{11F9FB95-3E4B-774D-ACD2-A9F702DC0404}" type="pres">
      <dgm:prSet presAssocID="{7A71FE9F-10A7-2A44-8A43-977F061F3A63}" presName="Name37" presStyleLbl="parChTrans1D4" presStyleIdx="29" presStyleCnt="38"/>
      <dgm:spPr/>
    </dgm:pt>
    <dgm:pt modelId="{7396DE31-F439-B944-9C90-3837CC68DCD0}" type="pres">
      <dgm:prSet presAssocID="{38BE19F2-58CC-2648-BE9D-826A71873889}" presName="hierRoot2" presStyleCnt="0">
        <dgm:presLayoutVars>
          <dgm:hierBranch val="init"/>
        </dgm:presLayoutVars>
      </dgm:prSet>
      <dgm:spPr/>
    </dgm:pt>
    <dgm:pt modelId="{09722D38-EB3F-0541-BA83-F542275E12F5}" type="pres">
      <dgm:prSet presAssocID="{38BE19F2-58CC-2648-BE9D-826A71873889}" presName="rootComposite" presStyleCnt="0"/>
      <dgm:spPr/>
    </dgm:pt>
    <dgm:pt modelId="{CEC14145-6EA1-C343-8BB3-C601EA20C798}" type="pres">
      <dgm:prSet presAssocID="{38BE19F2-58CC-2648-BE9D-826A71873889}" presName="rootText" presStyleLbl="node4" presStyleIdx="29" presStyleCnt="38">
        <dgm:presLayoutVars>
          <dgm:chPref val="3"/>
        </dgm:presLayoutVars>
      </dgm:prSet>
      <dgm:spPr/>
    </dgm:pt>
    <dgm:pt modelId="{5F1216FB-C71B-894D-8D02-AD33CFCC4853}" type="pres">
      <dgm:prSet presAssocID="{38BE19F2-58CC-2648-BE9D-826A71873889}" presName="rootConnector" presStyleLbl="node4" presStyleIdx="29" presStyleCnt="38"/>
      <dgm:spPr/>
    </dgm:pt>
    <dgm:pt modelId="{C3CBEA70-F813-EA42-A982-31381E78F5CE}" type="pres">
      <dgm:prSet presAssocID="{38BE19F2-58CC-2648-BE9D-826A71873889}" presName="hierChild4" presStyleCnt="0"/>
      <dgm:spPr/>
    </dgm:pt>
    <dgm:pt modelId="{AFF41F48-EF60-CA46-B6FE-FF88358625B6}" type="pres">
      <dgm:prSet presAssocID="{38BE19F2-58CC-2648-BE9D-826A71873889}" presName="hierChild5" presStyleCnt="0"/>
      <dgm:spPr/>
    </dgm:pt>
    <dgm:pt modelId="{670D631F-E7C8-B546-B13D-5DAE83D0E3B9}" type="pres">
      <dgm:prSet presAssocID="{DECA4637-432A-4D3D-B517-48422651A381}" presName="hierChild5" presStyleCnt="0"/>
      <dgm:spPr/>
    </dgm:pt>
    <dgm:pt modelId="{6A34F903-E07A-0F48-9E27-E025A969A2BE}" type="pres">
      <dgm:prSet presAssocID="{7E6BB22D-8F26-44E7-9F8B-B8C84A34D1CD}" presName="hierChild5" presStyleCnt="0"/>
      <dgm:spPr/>
    </dgm:pt>
    <dgm:pt modelId="{814BEEB5-D1E8-D644-A834-1B1E9E7189A6}" type="pres">
      <dgm:prSet presAssocID="{9D09C1C7-53F8-42E3-996F-B11CD327349F}" presName="Name37" presStyleLbl="parChTrans1D3" presStyleIdx="5" presStyleCnt="7"/>
      <dgm:spPr/>
    </dgm:pt>
    <dgm:pt modelId="{43039C44-0A1F-5B4C-8DDA-52FF1CE68B8A}" type="pres">
      <dgm:prSet presAssocID="{6549FAD9-8E16-4C03-A741-024BA240F04A}" presName="hierRoot2" presStyleCnt="0">
        <dgm:presLayoutVars>
          <dgm:hierBranch val="init"/>
        </dgm:presLayoutVars>
      </dgm:prSet>
      <dgm:spPr/>
    </dgm:pt>
    <dgm:pt modelId="{D4573E0F-293B-3448-9FBD-D1910ED117A2}" type="pres">
      <dgm:prSet presAssocID="{6549FAD9-8E16-4C03-A741-024BA240F04A}" presName="rootComposite" presStyleCnt="0"/>
      <dgm:spPr/>
    </dgm:pt>
    <dgm:pt modelId="{B7B75173-831C-004B-964E-BA4250445522}" type="pres">
      <dgm:prSet presAssocID="{6549FAD9-8E16-4C03-A741-024BA240F04A}" presName="rootText" presStyleLbl="node3" presStyleIdx="5" presStyleCnt="7">
        <dgm:presLayoutVars>
          <dgm:chPref val="3"/>
        </dgm:presLayoutVars>
      </dgm:prSet>
      <dgm:spPr/>
    </dgm:pt>
    <dgm:pt modelId="{3BD5FC99-8AE2-E249-AAE8-79C955EC330C}" type="pres">
      <dgm:prSet presAssocID="{6549FAD9-8E16-4C03-A741-024BA240F04A}" presName="rootConnector" presStyleLbl="node3" presStyleIdx="5" presStyleCnt="7"/>
      <dgm:spPr/>
    </dgm:pt>
    <dgm:pt modelId="{290B0B95-06EE-184E-A510-3E01289C008E}" type="pres">
      <dgm:prSet presAssocID="{6549FAD9-8E16-4C03-A741-024BA240F04A}" presName="hierChild4" presStyleCnt="0"/>
      <dgm:spPr/>
    </dgm:pt>
    <dgm:pt modelId="{BA7E0134-56FF-2A46-9F04-9C2B073C388D}" type="pres">
      <dgm:prSet presAssocID="{5CBDE8A6-00B4-422B-93C6-6FC50C913865}" presName="Name37" presStyleLbl="parChTrans1D4" presStyleIdx="30" presStyleCnt="38"/>
      <dgm:spPr/>
    </dgm:pt>
    <dgm:pt modelId="{770EAF2E-76D9-FE4A-A3F0-EC4A87CAD9E9}" type="pres">
      <dgm:prSet presAssocID="{184C7A55-565A-4C14-A675-D4EC1C64456B}" presName="hierRoot2" presStyleCnt="0">
        <dgm:presLayoutVars>
          <dgm:hierBranch val="init"/>
        </dgm:presLayoutVars>
      </dgm:prSet>
      <dgm:spPr/>
    </dgm:pt>
    <dgm:pt modelId="{B5EE1636-7A16-9049-9C42-80B8A92B531C}" type="pres">
      <dgm:prSet presAssocID="{184C7A55-565A-4C14-A675-D4EC1C64456B}" presName="rootComposite" presStyleCnt="0"/>
      <dgm:spPr/>
    </dgm:pt>
    <dgm:pt modelId="{BADA3F29-3D46-264E-B74F-036A76EA142D}" type="pres">
      <dgm:prSet presAssocID="{184C7A55-565A-4C14-A675-D4EC1C64456B}" presName="rootText" presStyleLbl="node4" presStyleIdx="30" presStyleCnt="38">
        <dgm:presLayoutVars>
          <dgm:chPref val="3"/>
        </dgm:presLayoutVars>
      </dgm:prSet>
      <dgm:spPr/>
    </dgm:pt>
    <dgm:pt modelId="{2FB125A4-B3C4-0E42-B553-1C2D381848D0}" type="pres">
      <dgm:prSet presAssocID="{184C7A55-565A-4C14-A675-D4EC1C64456B}" presName="rootConnector" presStyleLbl="node4" presStyleIdx="30" presStyleCnt="38"/>
      <dgm:spPr/>
    </dgm:pt>
    <dgm:pt modelId="{E17552AC-CDC0-5842-AC1A-735CB054889B}" type="pres">
      <dgm:prSet presAssocID="{184C7A55-565A-4C14-A675-D4EC1C64456B}" presName="hierChild4" presStyleCnt="0"/>
      <dgm:spPr/>
    </dgm:pt>
    <dgm:pt modelId="{6862D2D1-7F33-8341-ABCC-9602EA1139A3}" type="pres">
      <dgm:prSet presAssocID="{05E6FF8A-7558-4D4F-BD4F-18DBE3600985}" presName="Name37" presStyleLbl="parChTrans1D4" presStyleIdx="31" presStyleCnt="38"/>
      <dgm:spPr/>
    </dgm:pt>
    <dgm:pt modelId="{0FEBF230-9D40-F44A-8982-DDFABC3E7D3D}" type="pres">
      <dgm:prSet presAssocID="{2A863D7B-AD70-49B3-B6A7-14309C8DDCF0}" presName="hierRoot2" presStyleCnt="0">
        <dgm:presLayoutVars>
          <dgm:hierBranch val="init"/>
        </dgm:presLayoutVars>
      </dgm:prSet>
      <dgm:spPr/>
    </dgm:pt>
    <dgm:pt modelId="{D2528A36-576D-C148-8087-4111BEED4A41}" type="pres">
      <dgm:prSet presAssocID="{2A863D7B-AD70-49B3-B6A7-14309C8DDCF0}" presName="rootComposite" presStyleCnt="0"/>
      <dgm:spPr/>
    </dgm:pt>
    <dgm:pt modelId="{61D49494-12B1-E14B-AEA3-052197833791}" type="pres">
      <dgm:prSet presAssocID="{2A863D7B-AD70-49B3-B6A7-14309C8DDCF0}" presName="rootText" presStyleLbl="node4" presStyleIdx="31" presStyleCnt="38">
        <dgm:presLayoutVars>
          <dgm:chPref val="3"/>
        </dgm:presLayoutVars>
      </dgm:prSet>
      <dgm:spPr/>
    </dgm:pt>
    <dgm:pt modelId="{279BDAC7-B5DE-5143-8506-8ED2FE7E045C}" type="pres">
      <dgm:prSet presAssocID="{2A863D7B-AD70-49B3-B6A7-14309C8DDCF0}" presName="rootConnector" presStyleLbl="node4" presStyleIdx="31" presStyleCnt="38"/>
      <dgm:spPr/>
    </dgm:pt>
    <dgm:pt modelId="{C2AAD89B-EFE6-A040-A39A-908A3FE947F9}" type="pres">
      <dgm:prSet presAssocID="{2A863D7B-AD70-49B3-B6A7-14309C8DDCF0}" presName="hierChild4" presStyleCnt="0"/>
      <dgm:spPr/>
    </dgm:pt>
    <dgm:pt modelId="{C1E398A8-6262-1544-ABD4-5A1F9D65096D}" type="pres">
      <dgm:prSet presAssocID="{2A863D7B-AD70-49B3-B6A7-14309C8DDCF0}" presName="hierChild5" presStyleCnt="0"/>
      <dgm:spPr/>
    </dgm:pt>
    <dgm:pt modelId="{AB590D0F-302B-3E4B-BD25-589E74C0CC55}" type="pres">
      <dgm:prSet presAssocID="{6731860C-78CE-4D69-BB36-2BC8C6DBA3FC}" presName="Name37" presStyleLbl="parChTrans1D4" presStyleIdx="32" presStyleCnt="38"/>
      <dgm:spPr/>
    </dgm:pt>
    <dgm:pt modelId="{4E21B2D3-FBFD-5340-AA2D-C31FDE28EDEC}" type="pres">
      <dgm:prSet presAssocID="{4C225230-1121-4599-B977-82E3EA9BA216}" presName="hierRoot2" presStyleCnt="0">
        <dgm:presLayoutVars>
          <dgm:hierBranch val="init"/>
        </dgm:presLayoutVars>
      </dgm:prSet>
      <dgm:spPr/>
    </dgm:pt>
    <dgm:pt modelId="{5F298760-5E65-CE4A-8521-200DAF54BB35}" type="pres">
      <dgm:prSet presAssocID="{4C225230-1121-4599-B977-82E3EA9BA216}" presName="rootComposite" presStyleCnt="0"/>
      <dgm:spPr/>
    </dgm:pt>
    <dgm:pt modelId="{7D8A5AE0-8E19-274D-BF16-6FE3565E5552}" type="pres">
      <dgm:prSet presAssocID="{4C225230-1121-4599-B977-82E3EA9BA216}" presName="rootText" presStyleLbl="node4" presStyleIdx="32" presStyleCnt="38">
        <dgm:presLayoutVars>
          <dgm:chPref val="3"/>
        </dgm:presLayoutVars>
      </dgm:prSet>
      <dgm:spPr/>
    </dgm:pt>
    <dgm:pt modelId="{DFFA981D-46CB-FD44-A55A-9519F2ABFCD9}" type="pres">
      <dgm:prSet presAssocID="{4C225230-1121-4599-B977-82E3EA9BA216}" presName="rootConnector" presStyleLbl="node4" presStyleIdx="32" presStyleCnt="38"/>
      <dgm:spPr/>
    </dgm:pt>
    <dgm:pt modelId="{ACA3727D-1895-AE41-871B-0B5C01D910D6}" type="pres">
      <dgm:prSet presAssocID="{4C225230-1121-4599-B977-82E3EA9BA216}" presName="hierChild4" presStyleCnt="0"/>
      <dgm:spPr/>
    </dgm:pt>
    <dgm:pt modelId="{E5E71093-14DF-4A4A-B587-E904C93D426D}" type="pres">
      <dgm:prSet presAssocID="{4C225230-1121-4599-B977-82E3EA9BA216}" presName="hierChild5" presStyleCnt="0"/>
      <dgm:spPr/>
    </dgm:pt>
    <dgm:pt modelId="{DD80BEB6-7FD0-DA4F-ABC2-A703EBD19B78}" type="pres">
      <dgm:prSet presAssocID="{184C7A55-565A-4C14-A675-D4EC1C64456B}" presName="hierChild5" presStyleCnt="0"/>
      <dgm:spPr/>
    </dgm:pt>
    <dgm:pt modelId="{75EA741A-0526-8E43-86C7-E974713405C9}" type="pres">
      <dgm:prSet presAssocID="{1BC59AF0-3F9D-439C-BA62-B199298FE9C0}" presName="Name37" presStyleLbl="parChTrans1D4" presStyleIdx="33" presStyleCnt="38"/>
      <dgm:spPr/>
    </dgm:pt>
    <dgm:pt modelId="{B5B39C21-963F-2D43-9D2D-A8D72887CFEA}" type="pres">
      <dgm:prSet presAssocID="{1F7345D4-EB2D-497C-994D-07CF7CEFE8EA}" presName="hierRoot2" presStyleCnt="0">
        <dgm:presLayoutVars>
          <dgm:hierBranch val="init"/>
        </dgm:presLayoutVars>
      </dgm:prSet>
      <dgm:spPr/>
    </dgm:pt>
    <dgm:pt modelId="{86767304-D794-3C47-B1C7-E6E78B906643}" type="pres">
      <dgm:prSet presAssocID="{1F7345D4-EB2D-497C-994D-07CF7CEFE8EA}" presName="rootComposite" presStyleCnt="0"/>
      <dgm:spPr/>
    </dgm:pt>
    <dgm:pt modelId="{8AE4F4BA-3B70-0845-A96D-BCB8DA582B7D}" type="pres">
      <dgm:prSet presAssocID="{1F7345D4-EB2D-497C-994D-07CF7CEFE8EA}" presName="rootText" presStyleLbl="node4" presStyleIdx="33" presStyleCnt="38">
        <dgm:presLayoutVars>
          <dgm:chPref val="3"/>
        </dgm:presLayoutVars>
      </dgm:prSet>
      <dgm:spPr/>
    </dgm:pt>
    <dgm:pt modelId="{D384B975-17F9-2346-9B79-A4505A30D1D9}" type="pres">
      <dgm:prSet presAssocID="{1F7345D4-EB2D-497C-994D-07CF7CEFE8EA}" presName="rootConnector" presStyleLbl="node4" presStyleIdx="33" presStyleCnt="38"/>
      <dgm:spPr/>
    </dgm:pt>
    <dgm:pt modelId="{788BDC35-C452-1649-961E-E191CF74EF16}" type="pres">
      <dgm:prSet presAssocID="{1F7345D4-EB2D-497C-994D-07CF7CEFE8EA}" presName="hierChild4" presStyleCnt="0"/>
      <dgm:spPr/>
    </dgm:pt>
    <dgm:pt modelId="{02CB91CE-E3AF-2742-B24F-44388A07860F}" type="pres">
      <dgm:prSet presAssocID="{E5AD42DD-A49F-4C46-9588-E93D307BF6C4}" presName="Name37" presStyleLbl="parChTrans1D4" presStyleIdx="34" presStyleCnt="38"/>
      <dgm:spPr/>
    </dgm:pt>
    <dgm:pt modelId="{B9AB61BF-B9CC-7841-96CA-E53B5D616A84}" type="pres">
      <dgm:prSet presAssocID="{93C140BB-73D5-43FB-AB02-153498B75524}" presName="hierRoot2" presStyleCnt="0">
        <dgm:presLayoutVars>
          <dgm:hierBranch val="init"/>
        </dgm:presLayoutVars>
      </dgm:prSet>
      <dgm:spPr/>
    </dgm:pt>
    <dgm:pt modelId="{EB2E2B49-9624-F945-A927-594E04489BBC}" type="pres">
      <dgm:prSet presAssocID="{93C140BB-73D5-43FB-AB02-153498B75524}" presName="rootComposite" presStyleCnt="0"/>
      <dgm:spPr/>
    </dgm:pt>
    <dgm:pt modelId="{136CDC40-9D83-A748-8EBD-BC3B45742ABA}" type="pres">
      <dgm:prSet presAssocID="{93C140BB-73D5-43FB-AB02-153498B75524}" presName="rootText" presStyleLbl="node4" presStyleIdx="34" presStyleCnt="38">
        <dgm:presLayoutVars>
          <dgm:chPref val="3"/>
        </dgm:presLayoutVars>
      </dgm:prSet>
      <dgm:spPr/>
    </dgm:pt>
    <dgm:pt modelId="{130C2CF8-5BF0-3C4A-AAAC-6344009EA9D6}" type="pres">
      <dgm:prSet presAssocID="{93C140BB-73D5-43FB-AB02-153498B75524}" presName="rootConnector" presStyleLbl="node4" presStyleIdx="34" presStyleCnt="38"/>
      <dgm:spPr/>
    </dgm:pt>
    <dgm:pt modelId="{6A25EAA2-91BD-F24E-A244-79AF808CAFFA}" type="pres">
      <dgm:prSet presAssocID="{93C140BB-73D5-43FB-AB02-153498B75524}" presName="hierChild4" presStyleCnt="0"/>
      <dgm:spPr/>
    </dgm:pt>
    <dgm:pt modelId="{5A5E716C-4E68-B640-9AD1-E67B309C1E5B}" type="pres">
      <dgm:prSet presAssocID="{93C140BB-73D5-43FB-AB02-153498B75524}" presName="hierChild5" presStyleCnt="0"/>
      <dgm:spPr/>
    </dgm:pt>
    <dgm:pt modelId="{450B8C67-B068-BD4C-8BE1-2F397BA33613}" type="pres">
      <dgm:prSet presAssocID="{1B786425-341C-41FA-B810-538DC24EDF98}" presName="Name37" presStyleLbl="parChTrans1D4" presStyleIdx="35" presStyleCnt="38"/>
      <dgm:spPr/>
    </dgm:pt>
    <dgm:pt modelId="{CFAF9244-3943-3A4D-8709-ACC3374CCA2D}" type="pres">
      <dgm:prSet presAssocID="{7C14D27F-82A0-42F7-9AF3-5A6CC62F7F22}" presName="hierRoot2" presStyleCnt="0">
        <dgm:presLayoutVars>
          <dgm:hierBranch val="init"/>
        </dgm:presLayoutVars>
      </dgm:prSet>
      <dgm:spPr/>
    </dgm:pt>
    <dgm:pt modelId="{FB65DD01-3ADD-9E44-A9C8-CA42512C52C4}" type="pres">
      <dgm:prSet presAssocID="{7C14D27F-82A0-42F7-9AF3-5A6CC62F7F22}" presName="rootComposite" presStyleCnt="0"/>
      <dgm:spPr/>
    </dgm:pt>
    <dgm:pt modelId="{4F88F7BC-EBED-DF45-B452-C49544B5ADDD}" type="pres">
      <dgm:prSet presAssocID="{7C14D27F-82A0-42F7-9AF3-5A6CC62F7F22}" presName="rootText" presStyleLbl="node4" presStyleIdx="35" presStyleCnt="38">
        <dgm:presLayoutVars>
          <dgm:chPref val="3"/>
        </dgm:presLayoutVars>
      </dgm:prSet>
      <dgm:spPr/>
    </dgm:pt>
    <dgm:pt modelId="{3BC661B2-DEE3-7D42-B0EA-3AD9AD7B9EB7}" type="pres">
      <dgm:prSet presAssocID="{7C14D27F-82A0-42F7-9AF3-5A6CC62F7F22}" presName="rootConnector" presStyleLbl="node4" presStyleIdx="35" presStyleCnt="38"/>
      <dgm:spPr/>
    </dgm:pt>
    <dgm:pt modelId="{BB25C391-AD61-8E4C-9893-7DA6B04B6D7D}" type="pres">
      <dgm:prSet presAssocID="{7C14D27F-82A0-42F7-9AF3-5A6CC62F7F22}" presName="hierChild4" presStyleCnt="0"/>
      <dgm:spPr/>
    </dgm:pt>
    <dgm:pt modelId="{4585942A-3E54-8B40-B0A5-F5676FAB5AFA}" type="pres">
      <dgm:prSet presAssocID="{7C14D27F-82A0-42F7-9AF3-5A6CC62F7F22}" presName="hierChild5" presStyleCnt="0"/>
      <dgm:spPr/>
    </dgm:pt>
    <dgm:pt modelId="{F31CB546-359C-F749-8EC9-6C12D67DBFF7}" type="pres">
      <dgm:prSet presAssocID="{1F7345D4-EB2D-497C-994D-07CF7CEFE8EA}" presName="hierChild5" presStyleCnt="0"/>
      <dgm:spPr/>
    </dgm:pt>
    <dgm:pt modelId="{C1D2BFFD-041E-414F-83C0-67686D73375B}" type="pres">
      <dgm:prSet presAssocID="{6549FAD9-8E16-4C03-A741-024BA240F04A}" presName="hierChild5" presStyleCnt="0"/>
      <dgm:spPr/>
    </dgm:pt>
    <dgm:pt modelId="{AE41083D-5702-AF4A-9230-FEBC980D5F8B}" type="pres">
      <dgm:prSet presAssocID="{27C622EA-2C36-46CD-AECB-07016069DD47}" presName="Name37" presStyleLbl="parChTrans1D3" presStyleIdx="6" presStyleCnt="7"/>
      <dgm:spPr/>
    </dgm:pt>
    <dgm:pt modelId="{2FE36716-770D-4347-B5F6-E847D32F4F45}" type="pres">
      <dgm:prSet presAssocID="{430F8924-2E76-4417-9160-A09785D212AC}" presName="hierRoot2" presStyleCnt="0">
        <dgm:presLayoutVars>
          <dgm:hierBranch val="init"/>
        </dgm:presLayoutVars>
      </dgm:prSet>
      <dgm:spPr/>
    </dgm:pt>
    <dgm:pt modelId="{59B30683-84B0-9548-920B-E5A32000FE71}" type="pres">
      <dgm:prSet presAssocID="{430F8924-2E76-4417-9160-A09785D212AC}" presName="rootComposite" presStyleCnt="0"/>
      <dgm:spPr/>
    </dgm:pt>
    <dgm:pt modelId="{0982E3B9-92CB-2446-A704-A8838FE6BAF8}" type="pres">
      <dgm:prSet presAssocID="{430F8924-2E76-4417-9160-A09785D212AC}" presName="rootText" presStyleLbl="node3" presStyleIdx="6" presStyleCnt="7">
        <dgm:presLayoutVars>
          <dgm:chPref val="3"/>
        </dgm:presLayoutVars>
      </dgm:prSet>
      <dgm:spPr/>
    </dgm:pt>
    <dgm:pt modelId="{BF22B6CA-0DDA-9C41-9C4A-6DB0E89DF594}" type="pres">
      <dgm:prSet presAssocID="{430F8924-2E76-4417-9160-A09785D212AC}" presName="rootConnector" presStyleLbl="node3" presStyleIdx="6" presStyleCnt="7"/>
      <dgm:spPr/>
    </dgm:pt>
    <dgm:pt modelId="{7BC602DE-7801-6840-8E07-D9EF2998ACEE}" type="pres">
      <dgm:prSet presAssocID="{430F8924-2E76-4417-9160-A09785D212AC}" presName="hierChild4" presStyleCnt="0"/>
      <dgm:spPr/>
    </dgm:pt>
    <dgm:pt modelId="{DB07A385-E2CE-5643-B25E-AD0143E00806}" type="pres">
      <dgm:prSet presAssocID="{6B634AF5-634B-4AF6-AD6E-139C6AEE14F3}" presName="Name37" presStyleLbl="parChTrans1D4" presStyleIdx="36" presStyleCnt="38"/>
      <dgm:spPr/>
    </dgm:pt>
    <dgm:pt modelId="{9C31DC4B-BDCF-7F48-A7EC-930A62DA4A82}" type="pres">
      <dgm:prSet presAssocID="{120562DD-A6F5-4E50-AF4A-5FB759D76ADB}" presName="hierRoot2" presStyleCnt="0">
        <dgm:presLayoutVars>
          <dgm:hierBranch val="init"/>
        </dgm:presLayoutVars>
      </dgm:prSet>
      <dgm:spPr/>
    </dgm:pt>
    <dgm:pt modelId="{8220E636-D619-414B-9BAC-7B2A95325D3C}" type="pres">
      <dgm:prSet presAssocID="{120562DD-A6F5-4E50-AF4A-5FB759D76ADB}" presName="rootComposite" presStyleCnt="0"/>
      <dgm:spPr/>
    </dgm:pt>
    <dgm:pt modelId="{BEE27494-71DD-4648-9C6F-24948408D591}" type="pres">
      <dgm:prSet presAssocID="{120562DD-A6F5-4E50-AF4A-5FB759D76ADB}" presName="rootText" presStyleLbl="node4" presStyleIdx="36" presStyleCnt="38">
        <dgm:presLayoutVars>
          <dgm:chPref val="3"/>
        </dgm:presLayoutVars>
      </dgm:prSet>
      <dgm:spPr/>
    </dgm:pt>
    <dgm:pt modelId="{82779C7C-48D2-F04C-82C6-37F0E803683C}" type="pres">
      <dgm:prSet presAssocID="{120562DD-A6F5-4E50-AF4A-5FB759D76ADB}" presName="rootConnector" presStyleLbl="node4" presStyleIdx="36" presStyleCnt="38"/>
      <dgm:spPr/>
    </dgm:pt>
    <dgm:pt modelId="{F05A15E7-E250-204F-8917-BEB7C3962B32}" type="pres">
      <dgm:prSet presAssocID="{120562DD-A6F5-4E50-AF4A-5FB759D76ADB}" presName="hierChild4" presStyleCnt="0"/>
      <dgm:spPr/>
    </dgm:pt>
    <dgm:pt modelId="{1389356C-2D82-A24B-BA15-F32032230BD5}" type="pres">
      <dgm:prSet presAssocID="{120562DD-A6F5-4E50-AF4A-5FB759D76ADB}" presName="hierChild5" presStyleCnt="0"/>
      <dgm:spPr/>
    </dgm:pt>
    <dgm:pt modelId="{492B68CB-B333-954A-9625-DD176FD43F1C}" type="pres">
      <dgm:prSet presAssocID="{5AC7807A-7353-4D3A-979E-5599E0473178}" presName="Name37" presStyleLbl="parChTrans1D4" presStyleIdx="37" presStyleCnt="38"/>
      <dgm:spPr/>
    </dgm:pt>
    <dgm:pt modelId="{6E3DD52B-3D7B-3042-B078-792FF63741F3}" type="pres">
      <dgm:prSet presAssocID="{26A765A7-E87F-4029-8D06-C7FD206F0DDD}" presName="hierRoot2" presStyleCnt="0">
        <dgm:presLayoutVars>
          <dgm:hierBranch val="init"/>
        </dgm:presLayoutVars>
      </dgm:prSet>
      <dgm:spPr/>
    </dgm:pt>
    <dgm:pt modelId="{D8DB266D-B75D-0F45-8849-96D8A9CDC461}" type="pres">
      <dgm:prSet presAssocID="{26A765A7-E87F-4029-8D06-C7FD206F0DDD}" presName="rootComposite" presStyleCnt="0"/>
      <dgm:spPr/>
    </dgm:pt>
    <dgm:pt modelId="{707A4272-4010-B649-B1F4-38BB8DC38C5E}" type="pres">
      <dgm:prSet presAssocID="{26A765A7-E87F-4029-8D06-C7FD206F0DDD}" presName="rootText" presStyleLbl="node4" presStyleIdx="37" presStyleCnt="38">
        <dgm:presLayoutVars>
          <dgm:chPref val="3"/>
        </dgm:presLayoutVars>
      </dgm:prSet>
      <dgm:spPr/>
    </dgm:pt>
    <dgm:pt modelId="{AC9D5F91-D119-DE4C-A55B-A58A52CAB01C}" type="pres">
      <dgm:prSet presAssocID="{26A765A7-E87F-4029-8D06-C7FD206F0DDD}" presName="rootConnector" presStyleLbl="node4" presStyleIdx="37" presStyleCnt="38"/>
      <dgm:spPr/>
    </dgm:pt>
    <dgm:pt modelId="{6E577211-2A49-5F41-BD4D-73211B573DF8}" type="pres">
      <dgm:prSet presAssocID="{26A765A7-E87F-4029-8D06-C7FD206F0DDD}" presName="hierChild4" presStyleCnt="0"/>
      <dgm:spPr/>
    </dgm:pt>
    <dgm:pt modelId="{F7983B43-536A-1645-815E-815CDE9B064D}" type="pres">
      <dgm:prSet presAssocID="{26A765A7-E87F-4029-8D06-C7FD206F0DDD}" presName="hierChild5" presStyleCnt="0"/>
      <dgm:spPr/>
    </dgm:pt>
    <dgm:pt modelId="{5A17B512-6FCF-4045-86AF-CB1C9AEA2A70}" type="pres">
      <dgm:prSet presAssocID="{430F8924-2E76-4417-9160-A09785D212AC}" presName="hierChild5" presStyleCnt="0"/>
      <dgm:spPr/>
    </dgm:pt>
    <dgm:pt modelId="{59754BB5-BA99-D24B-A080-1B25C8E66BF6}" type="pres">
      <dgm:prSet presAssocID="{5E3C356F-E817-1940-958D-3C17ED9E654E}" presName="hierChild5" presStyleCnt="0"/>
      <dgm:spPr/>
    </dgm:pt>
    <dgm:pt modelId="{36E83F3D-94AC-464E-9CB9-39A23C002E46}" type="pres">
      <dgm:prSet presAssocID="{1323DF3D-6EAC-BF44-81A5-A265A0FDE8E1}" presName="hierChild3" presStyleCnt="0"/>
      <dgm:spPr/>
    </dgm:pt>
  </dgm:ptLst>
  <dgm:cxnLst>
    <dgm:cxn modelId="{AADED400-9C1F-CF4A-A200-60F41667507D}" type="presOf" srcId="{F74F3050-4A64-4264-8E93-B4EEC5F95E4E}" destId="{3D2E30CA-1A6A-0544-9E0A-DEE8505BC0C0}" srcOrd="1" destOrd="0" presId="urn:microsoft.com/office/officeart/2005/8/layout/orgChart1"/>
    <dgm:cxn modelId="{8BF8C802-4807-9E45-AB61-14A143B54706}" type="presOf" srcId="{919E22AC-92D2-4340-AEA3-8A6D6B1B85BD}" destId="{24F2DB20-2A42-AD4D-88A0-A5E1570549D5}" srcOrd="0" destOrd="0" presId="urn:microsoft.com/office/officeart/2005/8/layout/orgChart1"/>
    <dgm:cxn modelId="{8AE4E002-9C4F-9549-B9D7-DAB891703C1F}" type="presOf" srcId="{4DFBCC1F-2510-45BB-86CE-EA8221CA71F8}" destId="{E5593CA2-1F25-3649-85FA-706A0BE7C716}" srcOrd="1" destOrd="0" presId="urn:microsoft.com/office/officeart/2005/8/layout/orgChart1"/>
    <dgm:cxn modelId="{C3C95D04-B346-C040-92F5-A5F2F1D2B2CB}" type="presOf" srcId="{10F77358-4E2E-47E2-9ABB-F80871CDE638}" destId="{5FAF0BF8-87B1-B949-838C-16E0682F1E83}" srcOrd="1" destOrd="0" presId="urn:microsoft.com/office/officeart/2005/8/layout/orgChart1"/>
    <dgm:cxn modelId="{D93C6A05-6947-034A-9FEF-EE230EDAC28D}" type="presOf" srcId="{3F131530-23FB-FD42-93DD-64EFA0188FED}" destId="{1CF555BA-27A5-2840-AEC4-D1201E6C52AA}" srcOrd="0" destOrd="0" presId="urn:microsoft.com/office/officeart/2005/8/layout/orgChart1"/>
    <dgm:cxn modelId="{A4310C06-C723-8441-8303-9323ED455DD9}" type="presOf" srcId="{27C622EA-2C36-46CD-AECB-07016069DD47}" destId="{AE41083D-5702-AF4A-9230-FEBC980D5F8B}" srcOrd="0" destOrd="0" presId="urn:microsoft.com/office/officeart/2005/8/layout/orgChart1"/>
    <dgm:cxn modelId="{0D55B207-7561-2F40-AD3C-0E5932269D69}" type="presOf" srcId="{5E3C356F-E817-1940-958D-3C17ED9E654E}" destId="{AA127C52-6FDA-7146-AA8D-B8B484D328F5}" srcOrd="0" destOrd="0" presId="urn:microsoft.com/office/officeart/2005/8/layout/orgChart1"/>
    <dgm:cxn modelId="{79CB4D08-D918-4B64-9B51-339B8780FAF6}" srcId="{9AA47807-AFD7-2840-B203-2938E3951268}" destId="{A07A7443-C891-4334-8D7F-9671005307D1}" srcOrd="2" destOrd="0" parTransId="{C9D002A6-831D-4967-A7F8-3608053E3189}" sibTransId="{0BA04A04-83CF-448F-B8AB-6314C87BF90B}"/>
    <dgm:cxn modelId="{995AEE08-B0B6-8642-A553-ACF65F7DE670}" type="presOf" srcId="{A3699DA4-8AB0-4B1D-8FCA-255393D36610}" destId="{C298F6A8-CD98-394B-89C0-6EC4AD292CD9}" srcOrd="0" destOrd="0" presId="urn:microsoft.com/office/officeart/2005/8/layout/orgChart1"/>
    <dgm:cxn modelId="{951BB90C-3962-DE4C-8792-B65FD9A3C13B}" type="presOf" srcId="{6E960C59-112D-2A4A-97EC-0BC4E44A4D9D}" destId="{3AFFD1D3-0A5E-B547-8876-46D287049F26}" srcOrd="0" destOrd="0" presId="urn:microsoft.com/office/officeart/2005/8/layout/orgChart1"/>
    <dgm:cxn modelId="{82EE260E-D730-914E-9387-64314D35B910}" type="presOf" srcId="{430F8924-2E76-4417-9160-A09785D212AC}" destId="{0982E3B9-92CB-2446-A704-A8838FE6BAF8}" srcOrd="0" destOrd="0" presId="urn:microsoft.com/office/officeart/2005/8/layout/orgChart1"/>
    <dgm:cxn modelId="{84650D0F-7F5A-F443-83DE-2AEE1F03839F}" type="presOf" srcId="{DECA4637-432A-4D3D-B517-48422651A381}" destId="{EBE8C41F-03F5-5B4F-AC86-A42810FA6987}" srcOrd="1" destOrd="0" presId="urn:microsoft.com/office/officeart/2005/8/layout/orgChart1"/>
    <dgm:cxn modelId="{FB377210-8149-BF43-A167-AC30C86797A4}" type="presOf" srcId="{7C14D27F-82A0-42F7-9AF3-5A6CC62F7F22}" destId="{3BC661B2-DEE3-7D42-B0EA-3AD9AD7B9EB7}" srcOrd="1" destOrd="0" presId="urn:microsoft.com/office/officeart/2005/8/layout/orgChart1"/>
    <dgm:cxn modelId="{F1FC7113-F685-460B-BB65-35D39686DD25}" srcId="{430F8924-2E76-4417-9160-A09785D212AC}" destId="{26A765A7-E87F-4029-8D06-C7FD206F0DDD}" srcOrd="1" destOrd="0" parTransId="{5AC7807A-7353-4D3A-979E-5599E0473178}" sibTransId="{5B17A2F6-08EF-4140-B213-10EAE4603622}"/>
    <dgm:cxn modelId="{72D4A713-BE78-448A-B335-2EC365ACF955}" srcId="{6549FAD9-8E16-4C03-A741-024BA240F04A}" destId="{184C7A55-565A-4C14-A675-D4EC1C64456B}" srcOrd="0" destOrd="0" parTransId="{5CBDE8A6-00B4-422B-93C6-6FC50C913865}" sibTransId="{D8D642BA-2D1A-4B01-B868-6E70D264058A}"/>
    <dgm:cxn modelId="{30F81015-843F-3643-8D0D-55F3CB3CB959}" type="presOf" srcId="{2A863D7B-AD70-49B3-B6A7-14309C8DDCF0}" destId="{279BDAC7-B5DE-5143-8506-8ED2FE7E045C}" srcOrd="1" destOrd="0" presId="urn:microsoft.com/office/officeart/2005/8/layout/orgChart1"/>
    <dgm:cxn modelId="{519B3017-D90F-A14A-9CB4-EA071558C41B}" type="presOf" srcId="{267AC31D-D67D-BA4F-BA7C-DD6592E9DF99}" destId="{0B8119BD-69B5-AC46-AC42-5B53A4B80894}" srcOrd="0" destOrd="0" presId="urn:microsoft.com/office/officeart/2005/8/layout/orgChart1"/>
    <dgm:cxn modelId="{43A2F01A-8C32-B24C-BC32-26023AD3DA3C}" type="presOf" srcId="{04551D1E-3E4C-3448-A8FF-0DA9D6CCA8B9}" destId="{2EEDC1B5-CB06-764E-B3EE-4DC905BF1479}" srcOrd="0" destOrd="0" presId="urn:microsoft.com/office/officeart/2005/8/layout/orgChart1"/>
    <dgm:cxn modelId="{FFC2C51B-ABA4-445F-B92C-D80647B9C9B5}" srcId="{1FFE57FA-6310-4449-B652-98E08B98B595}" destId="{9FE64F23-6876-4A12-AADA-8BB742F87DAF}" srcOrd="1" destOrd="0" parTransId="{779C28C6-985E-4F6A-9087-298D68B92B6B}" sibTransId="{470C395D-FA0F-4177-8C2A-7ED39AFC063F}"/>
    <dgm:cxn modelId="{EA5FEF1B-4443-E343-B6A6-C7A934E785FE}" type="presOf" srcId="{F261E55F-DD78-46B2-B583-8A29CFF22610}" destId="{B6FD828C-E36F-DA48-8B12-92D90B99B8F7}" srcOrd="0" destOrd="0" presId="urn:microsoft.com/office/officeart/2005/8/layout/orgChart1"/>
    <dgm:cxn modelId="{7934831C-8275-0940-AC13-39B9BB6051DA}" type="presOf" srcId="{A07A7443-C891-4334-8D7F-9671005307D1}" destId="{0D865036-268D-0443-9784-23A2333393EE}" srcOrd="0" destOrd="0" presId="urn:microsoft.com/office/officeart/2005/8/layout/orgChart1"/>
    <dgm:cxn modelId="{1CCACF1C-4042-DD4E-A100-C8C54A2AE528}" type="presOf" srcId="{FB886839-93B5-4D01-B4E5-9B575D6E269D}" destId="{A897F4B5-9FE9-9342-8D39-A5D494009CB4}" srcOrd="1" destOrd="0" presId="urn:microsoft.com/office/officeart/2005/8/layout/orgChart1"/>
    <dgm:cxn modelId="{4A1A6A1D-B72B-4EB5-AA4E-E0C88BF02E17}" srcId="{FE1BAD53-3512-844A-A1C9-D7071781DAA1}" destId="{CBC8AD9A-B15B-40B4-9059-F330490EEF9C}" srcOrd="2" destOrd="0" parTransId="{C1325CAB-D017-4A52-A195-73E71C94283F}" sibTransId="{F5B50A42-17DC-4D5A-A00F-6194709F36A4}"/>
    <dgm:cxn modelId="{46F1E51E-05D1-044D-A65F-E04F212CCE81}" type="presOf" srcId="{4C225230-1121-4599-B977-82E3EA9BA216}" destId="{DFFA981D-46CB-FD44-A55A-9519F2ABFCD9}" srcOrd="1" destOrd="0" presId="urn:microsoft.com/office/officeart/2005/8/layout/orgChart1"/>
    <dgm:cxn modelId="{40AD951F-9040-A248-9C69-F923EC65E0D4}" type="presOf" srcId="{F97FE3A6-A053-46AC-893C-6E1DD29D4396}" destId="{CA8DC65B-AAD3-9A41-A4E7-B9AFA7714A85}" srcOrd="1" destOrd="0" presId="urn:microsoft.com/office/officeart/2005/8/layout/orgChart1"/>
    <dgm:cxn modelId="{79733B20-8246-4923-900E-FB7618FAD313}" srcId="{184C7A55-565A-4C14-A675-D4EC1C64456B}" destId="{2A863D7B-AD70-49B3-B6A7-14309C8DDCF0}" srcOrd="0" destOrd="0" parTransId="{05E6FF8A-7558-4D4F-BD4F-18DBE3600985}" sibTransId="{F59A5656-DCD6-4C36-BC56-F4E1A32FAD18}"/>
    <dgm:cxn modelId="{93BB0221-25C9-B548-9425-9046910F5B58}" type="presOf" srcId="{B1F40903-1DF9-450E-BCAF-DF53AA4C71D9}" destId="{C4813009-C09A-FD48-A250-7120678FD3A5}" srcOrd="0" destOrd="0" presId="urn:microsoft.com/office/officeart/2005/8/layout/orgChart1"/>
    <dgm:cxn modelId="{07E00721-7AAD-4ACA-9AB4-00830EBCE0DB}" srcId="{9AA47807-AFD7-2840-B203-2938E3951268}" destId="{1E8AF900-84C5-496C-B6C3-A704FFA397C9}" srcOrd="0" destOrd="0" parTransId="{A3699DA4-8AB0-4B1D-8FCA-255393D36610}" sibTransId="{1E1D3CF7-65C4-49AC-B46D-CFE1DC3CC116}"/>
    <dgm:cxn modelId="{09944F22-60F8-AE44-ADB8-458781737E56}" type="presOf" srcId="{EF8B288A-0A81-4D18-A873-968F44F39718}" destId="{13DE362E-95ED-2A40-BA32-268E77D34715}" srcOrd="0" destOrd="0" presId="urn:microsoft.com/office/officeart/2005/8/layout/orgChart1"/>
    <dgm:cxn modelId="{AC45E924-799E-4743-B938-B1FFA7FF7D22}" type="presOf" srcId="{1B786425-341C-41FA-B810-538DC24EDF98}" destId="{450B8C67-B068-BD4C-8BE1-2F397BA33613}" srcOrd="0" destOrd="0" presId="urn:microsoft.com/office/officeart/2005/8/layout/orgChart1"/>
    <dgm:cxn modelId="{5E812826-9FDD-2049-8068-5DF2C4D35E99}" type="presOf" srcId="{3086C486-2229-46AA-8CDA-C2E99513BC47}" destId="{EF2FFFBF-B957-7C4E-B946-B54BAEF8682E}" srcOrd="0" destOrd="0" presId="urn:microsoft.com/office/officeart/2005/8/layout/orgChart1"/>
    <dgm:cxn modelId="{BE506828-05D1-2045-9AE2-7D3CBED73FE5}" type="presOf" srcId="{61F7AE3F-7015-6C4E-8123-97895C7FE9AB}" destId="{CE127211-5868-3349-8BA9-505D6FE5F148}" srcOrd="1" destOrd="0" presId="urn:microsoft.com/office/officeart/2005/8/layout/orgChart1"/>
    <dgm:cxn modelId="{3FB4FA2E-BC9A-2A4B-A90E-E4EA576E4485}" type="presOf" srcId="{9AA47807-AFD7-2840-B203-2938E3951268}" destId="{BD7A8189-6B7D-084A-86DD-266934CC09F0}" srcOrd="1" destOrd="0" presId="urn:microsoft.com/office/officeart/2005/8/layout/orgChart1"/>
    <dgm:cxn modelId="{2535302F-4B94-47CC-BDF8-955880527111}" srcId="{FE1BAD53-3512-844A-A1C9-D7071781DAA1}" destId="{10F77358-4E2E-47E2-9ABB-F80871CDE638}" srcOrd="1" destOrd="0" parTransId="{3481697A-F47E-4C3D-A093-16AC5D45ED1F}" sibTransId="{65093181-6707-4AC3-8252-0F835DD23E35}"/>
    <dgm:cxn modelId="{D5E5492F-1967-5147-B4F1-E403A74019D6}" type="presOf" srcId="{F6641BC6-CE3E-CA45-9DE7-45DD87FCAB19}" destId="{C8EFE6AA-F398-8242-965B-54916C067FB7}" srcOrd="0" destOrd="0" presId="urn:microsoft.com/office/officeart/2005/8/layout/orgChart1"/>
    <dgm:cxn modelId="{389D6F31-268E-7048-A142-3ECB601CF116}" type="presOf" srcId="{1FFE57FA-6310-4449-B652-98E08B98B595}" destId="{9ECC4375-4BFF-A147-8F5A-AB412F77CDCF}" srcOrd="1" destOrd="0" presId="urn:microsoft.com/office/officeart/2005/8/layout/orgChart1"/>
    <dgm:cxn modelId="{5C792E32-B580-4248-9D79-ADC5F00B0DA6}" type="presOf" srcId="{61F7AE3F-7015-6C4E-8123-97895C7FE9AB}" destId="{5B70BE93-1935-6E47-BD4C-4E0B5BF38AF7}" srcOrd="0" destOrd="0" presId="urn:microsoft.com/office/officeart/2005/8/layout/orgChart1"/>
    <dgm:cxn modelId="{F7D39932-C41C-8148-881B-FD896F276B0E}" type="presOf" srcId="{2A863D7B-AD70-49B3-B6A7-14309C8DDCF0}" destId="{61D49494-12B1-E14B-AEA3-052197833791}" srcOrd="0" destOrd="0" presId="urn:microsoft.com/office/officeart/2005/8/layout/orgChart1"/>
    <dgm:cxn modelId="{B2207733-EF97-184A-A776-4CB9DF03751C}" type="presOf" srcId="{93C140BB-73D5-43FB-AB02-153498B75524}" destId="{130C2CF8-5BF0-3C4A-AAAC-6344009EA9D6}" srcOrd="1" destOrd="0" presId="urn:microsoft.com/office/officeart/2005/8/layout/orgChart1"/>
    <dgm:cxn modelId="{62B34F35-2392-A141-B98A-6BBC7938B9D0}" type="presOf" srcId="{6731860C-78CE-4D69-BB36-2BC8C6DBA3FC}" destId="{AB590D0F-302B-3E4B-BD25-589E74C0CC55}" srcOrd="0" destOrd="0" presId="urn:microsoft.com/office/officeart/2005/8/layout/orgChart1"/>
    <dgm:cxn modelId="{F5659535-BD5F-4DAF-8843-CD11AFEBA57D}" srcId="{1323DF3D-6EAC-BF44-81A5-A265A0FDE8E1}" destId="{86B5AC78-0B88-47E5-BD03-5E7D567E2CFC}" srcOrd="0" destOrd="0" parTransId="{F261E55F-DD78-46B2-B583-8A29CFF22610}" sibTransId="{D58411FA-9002-4A8E-965D-509EAA2D8701}"/>
    <dgm:cxn modelId="{BA852036-38A9-F34B-8204-E1236543C1B8}" type="presOf" srcId="{4FDD788C-7130-490B-A81D-2B28A88A5732}" destId="{346A8BA3-83C7-7441-B388-809D9CF4B87B}" srcOrd="0" destOrd="0" presId="urn:microsoft.com/office/officeart/2005/8/layout/orgChart1"/>
    <dgm:cxn modelId="{8370743C-C0DC-2942-A186-F93338B12221}" type="presOf" srcId="{C9B3CA34-44F1-4746-B9FB-37EE3B2B2545}" destId="{3F770537-D09A-674E-BF99-42923139207C}" srcOrd="0" destOrd="0" presId="urn:microsoft.com/office/officeart/2005/8/layout/orgChart1"/>
    <dgm:cxn modelId="{04D8433D-6C4E-8742-9112-6B4F26EA00D3}" srcId="{7B996C64-7650-734D-908A-3CAF5268AB0A}" destId="{267AC31D-D67D-BA4F-BA7C-DD6592E9DF99}" srcOrd="0" destOrd="0" parTransId="{6E960C59-112D-2A4A-97EC-0BC4E44A4D9D}" sibTransId="{0C4DDBB8-0409-4542-8F09-BC95156400A4}"/>
    <dgm:cxn modelId="{7643713D-ED4F-5743-8B59-7AD7F9CE1680}" type="presOf" srcId="{7E6BB22D-8F26-44E7-9F8B-B8C84A34D1CD}" destId="{AF50AA75-C558-A741-96A4-76DED30FB498}" srcOrd="0" destOrd="0" presId="urn:microsoft.com/office/officeart/2005/8/layout/orgChart1"/>
    <dgm:cxn modelId="{5AEF453F-131A-8D4A-B73A-F48858061291}" type="presOf" srcId="{9FE64F23-6876-4A12-AADA-8BB742F87DAF}" destId="{4FBCEAD9-B70A-744F-940C-C6D72821758F}" srcOrd="0" destOrd="0" presId="urn:microsoft.com/office/officeart/2005/8/layout/orgChart1"/>
    <dgm:cxn modelId="{DD0F6340-196F-2545-967A-E7225E80995D}" type="presOf" srcId="{F6641BC6-CE3E-CA45-9DE7-45DD87FCAB19}" destId="{3DFE614C-1D48-8A41-8A09-A78B0381DD19}" srcOrd="1" destOrd="0" presId="urn:microsoft.com/office/officeart/2005/8/layout/orgChart1"/>
    <dgm:cxn modelId="{391FD45B-DF28-C44D-B346-631766D7380D}" type="presOf" srcId="{543C3B8B-B0C7-E544-B0DA-00FC9923E01E}" destId="{4CC26723-61C2-2144-97A4-BF0701B26E40}" srcOrd="0" destOrd="0" presId="urn:microsoft.com/office/officeart/2005/8/layout/orgChart1"/>
    <dgm:cxn modelId="{52839D5C-70B6-1245-B6E6-C495F63F5E28}" type="presOf" srcId="{05E6FF8A-7558-4D4F-BD4F-18DBE3600985}" destId="{6862D2D1-7F33-8341-ABCC-9602EA1139A3}" srcOrd="0" destOrd="0" presId="urn:microsoft.com/office/officeart/2005/8/layout/orgChart1"/>
    <dgm:cxn modelId="{05EF395E-7339-9544-9978-7F8E91511B0C}" type="presOf" srcId="{FAEEDD5B-ED87-4898-BD41-FA22906E4654}" destId="{80CD5F01-4544-4C43-A091-EEFE3939A876}" srcOrd="0" destOrd="0" presId="urn:microsoft.com/office/officeart/2005/8/layout/orgChart1"/>
    <dgm:cxn modelId="{8266DD5F-2719-4050-A318-2FEEB83AEEF9}" srcId="{430F8924-2E76-4417-9160-A09785D212AC}" destId="{120562DD-A6F5-4E50-AF4A-5FB759D76ADB}" srcOrd="0" destOrd="0" parTransId="{6B634AF5-634B-4AF6-AD6E-139C6AEE14F3}" sibTransId="{18CEABFC-951F-41DA-ADBD-ED27D8DA09FB}"/>
    <dgm:cxn modelId="{0A9A5741-A257-754E-80A1-EF210B519E89}" type="presOf" srcId="{C1325CAB-D017-4A52-A195-73E71C94283F}" destId="{A97BF8D2-5B19-2F40-84A5-C44DFF501ED1}" srcOrd="0" destOrd="0" presId="urn:microsoft.com/office/officeart/2005/8/layout/orgChart1"/>
    <dgm:cxn modelId="{86B40842-F08D-114F-B7F1-74A1C6CE73CD}" type="presOf" srcId="{D9D9D5DB-5688-4910-B4A7-653182349745}" destId="{F057A0A1-4B7F-834A-BD28-F41FAAA2975F}" srcOrd="0" destOrd="0" presId="urn:microsoft.com/office/officeart/2005/8/layout/orgChart1"/>
    <dgm:cxn modelId="{32704E63-158B-184E-A52E-407053F0A5A8}" type="presOf" srcId="{FE1BAD53-3512-844A-A1C9-D7071781DAA1}" destId="{7549C415-E145-894A-9863-4F3AE0A1EE76}" srcOrd="1" destOrd="0" presId="urn:microsoft.com/office/officeart/2005/8/layout/orgChart1"/>
    <dgm:cxn modelId="{1D9B4E43-6C80-F149-AA41-F97DB0684381}" srcId="{4C83D01C-38F3-004D-AB2E-03F360B7CD6C}" destId="{1323DF3D-6EAC-BF44-81A5-A265A0FDE8E1}" srcOrd="0" destOrd="0" parTransId="{4BE170CF-0C90-AC41-925D-88BC70BF21A8}" sibTransId="{88F3B8B1-2342-FC40-A654-ED41F59366E5}"/>
    <dgm:cxn modelId="{A8C46664-6CB2-C64D-990B-70C7AFC94840}" type="presOf" srcId="{9F56D3AB-48DA-4831-A5D3-225E388C1AD2}" destId="{99AA8B4B-4D5E-9648-982E-38DC740784FF}" srcOrd="1" destOrd="0" presId="urn:microsoft.com/office/officeart/2005/8/layout/orgChart1"/>
    <dgm:cxn modelId="{84926744-06F6-4771-81D3-8C781876493E}" srcId="{9AA47807-AFD7-2840-B203-2938E3951268}" destId="{C2CBEF56-0DAA-48C6-A282-F0265DE52D7B}" srcOrd="1" destOrd="0" parTransId="{A199A491-8857-4365-B2CF-F74E10B6ACAD}" sibTransId="{9AF04DEF-5632-4255-AAE1-214C6C31F071}"/>
    <dgm:cxn modelId="{84D39844-5940-0E47-AAF2-05694B6FB28E}" type="presOf" srcId="{7C14D27F-82A0-42F7-9AF3-5A6CC62F7F22}" destId="{4F88F7BC-EBED-DF45-B452-C49544B5ADDD}" srcOrd="0" destOrd="0" presId="urn:microsoft.com/office/officeart/2005/8/layout/orgChart1"/>
    <dgm:cxn modelId="{7F24F046-411C-4D64-B65A-0C31A7CEC260}" srcId="{6549FAD9-8E16-4C03-A741-024BA240F04A}" destId="{1F7345D4-EB2D-497C-994D-07CF7CEFE8EA}" srcOrd="1" destOrd="0" parTransId="{1BC59AF0-3F9D-439C-BA62-B199298FE9C0}" sibTransId="{0D1A1204-5CB4-4A24-9FCB-29EF7FED9C4E}"/>
    <dgm:cxn modelId="{C0D9AF6A-B98B-4771-B56D-443C7963FF41}" srcId="{1FFE57FA-6310-4449-B652-98E08B98B595}" destId="{1D3534EE-2EED-4461-8483-6D9B20E8E4A0}" srcOrd="0" destOrd="0" parTransId="{B1F40903-1DF9-450E-BCAF-DF53AA4C71D9}" sibTransId="{94A1C8E6-339D-4C90-8504-9F615F9F30DE}"/>
    <dgm:cxn modelId="{62C7D94A-3ECB-B540-837A-2D8AAF455319}" type="presOf" srcId="{63AAFE32-06BD-4358-A41E-A1B932FA7692}" destId="{9477930F-CCCF-A243-A6B2-CB74FEF23F2A}" srcOrd="0" destOrd="0" presId="urn:microsoft.com/office/officeart/2005/8/layout/orgChart1"/>
    <dgm:cxn modelId="{EF7EB64B-FC26-1848-9E10-3029399C8384}" type="presOf" srcId="{1E8AF900-84C5-496C-B6C3-A704FFA397C9}" destId="{19342A57-513E-0A41-85BD-978AC80242CF}" srcOrd="1" destOrd="0" presId="urn:microsoft.com/office/officeart/2005/8/layout/orgChart1"/>
    <dgm:cxn modelId="{261FE24B-9921-414F-B62D-F626AF95D5A0}" type="presOf" srcId="{990E4D8C-9BB4-4DC2-A107-102950A83111}" destId="{24F3DC3F-2F4D-1041-924B-BF5472177136}" srcOrd="0" destOrd="0" presId="urn:microsoft.com/office/officeart/2005/8/layout/orgChart1"/>
    <dgm:cxn modelId="{729EB36C-6D75-4DD2-A9E2-DC689144AFDF}" srcId="{CBC8AD9A-B15B-40B4-9059-F330490EEF9C}" destId="{F74F3050-4A64-4264-8E93-B4EEC5F95E4E}" srcOrd="1" destOrd="0" parTransId="{4DEE72F1-67B6-485B-A876-CDBBB3BB80AC}" sibTransId="{ADDF1496-59B8-438C-8468-F41152F6C777}"/>
    <dgm:cxn modelId="{933DCA6C-A26E-DF41-A84C-675C4CBA5150}" type="presOf" srcId="{267AC31D-D67D-BA4F-BA7C-DD6592E9DF99}" destId="{1F7875AB-70B5-7041-B518-607D88A80C55}" srcOrd="1" destOrd="0" presId="urn:microsoft.com/office/officeart/2005/8/layout/orgChart1"/>
    <dgm:cxn modelId="{1CA0CB6C-F170-4710-8A7A-EA010A26A906}" srcId="{4FDD788C-7130-490B-A81D-2B28A88A5732}" destId="{990E4D8C-9BB4-4DC2-A107-102950A83111}" srcOrd="3" destOrd="0" parTransId="{C9B3CA34-44F1-4746-B9FB-37EE3B2B2545}" sibTransId="{484DCA22-62D1-448A-A830-F9F290B41892}"/>
    <dgm:cxn modelId="{2A32126E-1909-E44E-AE31-59AC84B59685}" type="presOf" srcId="{C66B518F-5A82-7D41-890D-658B214BEDDD}" destId="{0E93ADB8-97EE-A744-A081-0EB62C4B0CC9}" srcOrd="0" destOrd="0" presId="urn:microsoft.com/office/officeart/2005/8/layout/orgChart1"/>
    <dgm:cxn modelId="{3B32FB6F-2A55-D146-8C3D-A7F91DAF7EE4}" type="presOf" srcId="{DECA4637-432A-4D3D-B517-48422651A381}" destId="{51544636-38EF-FE41-BC95-B30E26F00B62}" srcOrd="0" destOrd="0" presId="urn:microsoft.com/office/officeart/2005/8/layout/orgChart1"/>
    <dgm:cxn modelId="{852F3170-47B2-8F49-9631-06BB9D52AA5D}" type="presOf" srcId="{184C7A55-565A-4C14-A675-D4EC1C64456B}" destId="{BADA3F29-3D46-264E-B74F-036A76EA142D}" srcOrd="0" destOrd="0" presId="urn:microsoft.com/office/officeart/2005/8/layout/orgChart1"/>
    <dgm:cxn modelId="{95DDB750-86F2-4B49-9E33-BD53D017CB5B}" type="presOf" srcId="{5AC7807A-7353-4D3A-979E-5599E0473178}" destId="{492B68CB-B333-954A-9625-DD176FD43F1C}" srcOrd="0" destOrd="0" presId="urn:microsoft.com/office/officeart/2005/8/layout/orgChart1"/>
    <dgm:cxn modelId="{AF905771-A58B-594F-AFFB-D792953BD588}" type="presOf" srcId="{C66B518F-5A82-7D41-890D-658B214BEDDD}" destId="{68004910-12DD-6B4B-A24F-5D14ABD342A6}" srcOrd="1" destOrd="0" presId="urn:microsoft.com/office/officeart/2005/8/layout/orgChart1"/>
    <dgm:cxn modelId="{4B798971-9BB5-9349-8D56-9627D4C12594}" type="presOf" srcId="{0FE0D444-0238-DE41-B877-5BA329EB0EAF}" destId="{5ACAEE4B-2E8E-BF41-B604-E9CC1ABE42CF}" srcOrd="0" destOrd="0" presId="urn:microsoft.com/office/officeart/2005/8/layout/orgChart1"/>
    <dgm:cxn modelId="{8DDAE371-A4A3-9642-B162-071196F5E131}" type="presOf" srcId="{E3FC8934-FDF5-4D84-81DE-8B0CE696320C}" destId="{FB8CD69B-D58C-D84C-A9EC-473A0F2833D2}" srcOrd="1" destOrd="0" presId="urn:microsoft.com/office/officeart/2005/8/layout/orgChart1"/>
    <dgm:cxn modelId="{73A84372-F3E6-9C4C-85E8-C6F55BDBC69E}" type="presOf" srcId="{C2CBEF56-0DAA-48C6-A282-F0265DE52D7B}" destId="{4D3E9FB0-CA8D-C741-B926-6FEC4F25238E}" srcOrd="0" destOrd="0" presId="urn:microsoft.com/office/officeart/2005/8/layout/orgChart1"/>
    <dgm:cxn modelId="{F9DD7653-4ECE-2549-997F-1169626D58DD}" type="presOf" srcId="{1D3534EE-2EED-4461-8483-6D9B20E8E4A0}" destId="{58559569-9FDF-CF4F-8EF7-DDCAF81DAA5A}" srcOrd="1" destOrd="0" presId="urn:microsoft.com/office/officeart/2005/8/layout/orgChart1"/>
    <dgm:cxn modelId="{CD677873-3E86-CD4B-8DDC-B580E9BF3CD3}" type="presOf" srcId="{5BA77371-8BD1-415E-8079-D204AEC1488E}" destId="{8D703BFA-9AB7-4E4F-A79C-04DE4FBEDDEE}" srcOrd="0" destOrd="0" presId="urn:microsoft.com/office/officeart/2005/8/layout/orgChart1"/>
    <dgm:cxn modelId="{EC2BC953-B063-5C42-81AF-9389A0582817}" type="presOf" srcId="{7E6BB22D-8F26-44E7-9F8B-B8C84A34D1CD}" destId="{7D168F14-D380-7D4B-969F-C07CC23D1827}" srcOrd="1" destOrd="0" presId="urn:microsoft.com/office/officeart/2005/8/layout/orgChart1"/>
    <dgm:cxn modelId="{8C6AFF53-EE65-904C-ABF2-96C5CCCEA7E5}" type="presOf" srcId="{6B634AF5-634B-4AF6-AD6E-139C6AEE14F3}" destId="{DB07A385-E2CE-5643-B25E-AD0143E00806}" srcOrd="0" destOrd="0" presId="urn:microsoft.com/office/officeart/2005/8/layout/orgChart1"/>
    <dgm:cxn modelId="{32D24A75-917C-4D49-A6F1-7848CB885561}" srcId="{C66B518F-5A82-7D41-890D-658B214BEDDD}" destId="{FE1BAD53-3512-844A-A1C9-D7071781DAA1}" srcOrd="0" destOrd="0" parTransId="{04551D1E-3E4C-3448-A8FF-0DA9D6CCA8B9}" sibTransId="{FFA5C637-2220-1340-B471-5AECECABF41B}"/>
    <dgm:cxn modelId="{C3F98155-11F9-3D4C-8DDF-80169C724FED}" type="presOf" srcId="{ED607CD8-8627-42CE-92E3-C58C224B98F4}" destId="{1365B181-D782-CF4F-9385-AC27860E1101}" srcOrd="0" destOrd="0" presId="urn:microsoft.com/office/officeart/2005/8/layout/orgChart1"/>
    <dgm:cxn modelId="{64179A57-FE66-3F43-83E4-E0D9D4CC2E4D}" type="presOf" srcId="{0839053C-E2A0-4636-B015-17A0F8586BE6}" destId="{CFA04CC1-40AB-A649-9B3A-0E1D9EFCA8FB}" srcOrd="0" destOrd="0" presId="urn:microsoft.com/office/officeart/2005/8/layout/orgChart1"/>
    <dgm:cxn modelId="{B6060459-3412-8749-B7BD-BA85C2CC997B}" type="presOf" srcId="{9FE64F23-6876-4A12-AADA-8BB742F87DAF}" destId="{2199DE05-8E5E-BC4A-8B03-05E99B6771B2}" srcOrd="1" destOrd="0" presId="urn:microsoft.com/office/officeart/2005/8/layout/orgChart1"/>
    <dgm:cxn modelId="{EBD68D59-E185-B448-994E-C44B1E5C533D}" srcId="{86B5AC78-0B88-47E5-BD03-5E7D567E2CFC}" destId="{C66B518F-5A82-7D41-890D-658B214BEDDD}" srcOrd="1" destOrd="0" parTransId="{F7040F01-82C4-4747-B413-1E0C70DBDC44}" sibTransId="{E934DEB3-FB36-884F-B259-3529CB955B0C}"/>
    <dgm:cxn modelId="{6A4B507A-DD6E-2D41-9032-D50223C1F3FC}" type="presOf" srcId="{E3FC8934-FDF5-4D84-81DE-8B0CE696320C}" destId="{2D57533D-63B9-F841-9C90-80C2909058D8}" srcOrd="0" destOrd="0" presId="urn:microsoft.com/office/officeart/2005/8/layout/orgChart1"/>
    <dgm:cxn modelId="{20CABB7A-4A7E-4388-BAE2-E364DEFF5203}" srcId="{267AC31D-D67D-BA4F-BA7C-DD6592E9DF99}" destId="{E3FC8934-FDF5-4D84-81DE-8B0CE696320C}" srcOrd="0" destOrd="0" parTransId="{0839053C-E2A0-4636-B015-17A0F8586BE6}" sibTransId="{D33EAD15-9149-4158-84B2-145D0C6E0EDA}"/>
    <dgm:cxn modelId="{2750C05A-F2D7-9E4E-9F13-B32E59974556}" type="presOf" srcId="{4DFBCC1F-2510-45BB-86CE-EA8221CA71F8}" destId="{4FB2B717-EBEB-BC4F-8FBE-39F808E136AC}" srcOrd="0" destOrd="0" presId="urn:microsoft.com/office/officeart/2005/8/layout/orgChart1"/>
    <dgm:cxn modelId="{FC4A1F7B-7D6C-5340-8969-6527217C093C}" type="presOf" srcId="{46A088AA-0DD3-BA4F-8484-878CB484154B}" destId="{87B58A23-C033-6A4F-A7D0-715958E37439}" srcOrd="0" destOrd="0" presId="urn:microsoft.com/office/officeart/2005/8/layout/orgChart1"/>
    <dgm:cxn modelId="{5DAEE17B-401B-B043-A15D-A9B9DFED8544}" type="presOf" srcId="{779C28C6-985E-4F6A-9087-298D68B92B6B}" destId="{4190BD15-2EBC-6748-8953-55BC04095AE5}" srcOrd="0" destOrd="0" presId="urn:microsoft.com/office/officeart/2005/8/layout/orgChart1"/>
    <dgm:cxn modelId="{C25A517C-F9DD-2742-B7AA-9C41889D413D}" type="presOf" srcId="{3DB77DA8-9185-A34F-8CC2-B01D3E2AC414}" destId="{B556139E-B1F5-C249-9C67-B82C69545E1A}" srcOrd="0" destOrd="0" presId="urn:microsoft.com/office/officeart/2005/8/layout/orgChart1"/>
    <dgm:cxn modelId="{ABB72D7D-D7DB-7445-A22A-624078E739DF}" type="presOf" srcId="{F7040F01-82C4-4747-B413-1E0C70DBDC44}" destId="{84887C5A-505A-E246-A48E-18B54B98036F}" srcOrd="0" destOrd="0" presId="urn:microsoft.com/office/officeart/2005/8/layout/orgChart1"/>
    <dgm:cxn modelId="{C2558480-10FC-C74F-88B4-D79FD95024F0}" type="presOf" srcId="{1F7345D4-EB2D-497C-994D-07CF7CEFE8EA}" destId="{D384B975-17F9-2346-9B79-A4505A30D1D9}" srcOrd="1" destOrd="0" presId="urn:microsoft.com/office/officeart/2005/8/layout/orgChart1"/>
    <dgm:cxn modelId="{5CE78D82-E511-2A4B-A39F-FE3BF43DD707}" type="presOf" srcId="{9D09C1C7-53F8-42E3-996F-B11CD327349F}" destId="{814BEEB5-D1E8-D644-A834-1B1E9E7189A6}" srcOrd="0" destOrd="0" presId="urn:microsoft.com/office/officeart/2005/8/layout/orgChart1"/>
    <dgm:cxn modelId="{D625D482-D2A8-8342-9F7D-922EAE8024C6}" type="presOf" srcId="{11827CF5-B8F3-43C7-8691-48A7F0918145}" destId="{3FF8A391-5AEB-144F-AAE7-657CB7841DD3}" srcOrd="0" destOrd="0" presId="urn:microsoft.com/office/officeart/2005/8/layout/orgChart1"/>
    <dgm:cxn modelId="{C38E7683-5877-B04C-BF26-9C7462CB06C3}" type="presOf" srcId="{4C83D01C-38F3-004D-AB2E-03F360B7CD6C}" destId="{D927CBFB-BCDD-4944-904D-59BB4F681565}" srcOrd="0" destOrd="0" presId="urn:microsoft.com/office/officeart/2005/8/layout/orgChart1"/>
    <dgm:cxn modelId="{5048A383-6219-3944-8101-50D65226E221}" type="presOf" srcId="{26A765A7-E87F-4029-8D06-C7FD206F0DDD}" destId="{707A4272-4010-B649-B1F4-38BB8DC38C5E}" srcOrd="0" destOrd="0" presId="urn:microsoft.com/office/officeart/2005/8/layout/orgChart1"/>
    <dgm:cxn modelId="{EE793586-E242-F74C-8EBE-4CA1BD750874}" type="presOf" srcId="{26A765A7-E87F-4029-8D06-C7FD206F0DDD}" destId="{AC9D5F91-D119-DE4C-A55B-A58A52CAB01C}" srcOrd="1" destOrd="0" presId="urn:microsoft.com/office/officeart/2005/8/layout/orgChart1"/>
    <dgm:cxn modelId="{E9318686-A102-9047-BBB4-1EA0F232EC4B}" type="presOf" srcId="{4FDD788C-7130-490B-A81D-2B28A88A5732}" destId="{04206195-CD1A-1B41-9757-5B0E1707C075}" srcOrd="1" destOrd="0" presId="urn:microsoft.com/office/officeart/2005/8/layout/orgChart1"/>
    <dgm:cxn modelId="{9B309586-23F2-D347-93F1-1018F79E29DF}" type="presOf" srcId="{DC94EFAE-22D0-469C-BBA3-F167DBA2D833}" destId="{5610B45E-B9A2-7744-AFCC-0468013A87E4}" srcOrd="0" destOrd="0" presId="urn:microsoft.com/office/officeart/2005/8/layout/orgChart1"/>
    <dgm:cxn modelId="{BDC7BF87-1D55-8848-8F03-4ED41B4CB3CE}" type="presOf" srcId="{38BE19F2-58CC-2648-BE9D-826A71873889}" destId="{CEC14145-6EA1-C343-8BB3-C601EA20C798}" srcOrd="0" destOrd="0" presId="urn:microsoft.com/office/officeart/2005/8/layout/orgChart1"/>
    <dgm:cxn modelId="{5E682788-4926-634F-830C-08FE3FAF9C40}" type="presOf" srcId="{CBC8AD9A-B15B-40B4-9059-F330490EEF9C}" destId="{301C6139-5B6E-F749-BF1F-116CA937DE18}" srcOrd="0" destOrd="0" presId="urn:microsoft.com/office/officeart/2005/8/layout/orgChart1"/>
    <dgm:cxn modelId="{75E13C8A-938C-214C-876F-B5750470B1CE}" type="presOf" srcId="{CE816216-4220-4E07-A1F5-EF13B374FAA0}" destId="{447183BB-7672-DF4C-AAF0-64D09476A299}" srcOrd="0" destOrd="0" presId="urn:microsoft.com/office/officeart/2005/8/layout/orgChart1"/>
    <dgm:cxn modelId="{DAE4E98A-8496-624D-ACA2-341F8309AFC3}" type="presOf" srcId="{9F56D3AB-48DA-4831-A5D3-225E388C1AD2}" destId="{9412F6B8-838B-1242-A5C2-8C2639DC78F2}" srcOrd="0" destOrd="0" presId="urn:microsoft.com/office/officeart/2005/8/layout/orgChart1"/>
    <dgm:cxn modelId="{34E0D68D-2595-4F56-A3B7-181DD4A8A6A4}" srcId="{7E6BB22D-8F26-44E7-9F8B-B8C84A34D1CD}" destId="{DECA4637-432A-4D3D-B517-48422651A381}" srcOrd="0" destOrd="0" parTransId="{AD8E463B-43E7-4A87-815B-765F4D4294F1}" sibTransId="{63A6F273-41E1-4C46-9063-192CA1CD29A0}"/>
    <dgm:cxn modelId="{7BF9E98D-26DE-F14F-9415-44610C3A444B}" type="presOf" srcId="{1BC59AF0-3F9D-439C-BA62-B199298FE9C0}" destId="{75EA741A-0526-8E43-86C7-E974713405C9}" srcOrd="0" destOrd="0" presId="urn:microsoft.com/office/officeart/2005/8/layout/orgChart1"/>
    <dgm:cxn modelId="{6DA70F8F-97DC-45CA-8CED-F3FEC2E51DD2}" srcId="{5E3C356F-E817-1940-958D-3C17ED9E654E}" destId="{430F8924-2E76-4417-9160-A09785D212AC}" srcOrd="3" destOrd="0" parTransId="{27C622EA-2C36-46CD-AECB-07016069DD47}" sibTransId="{653EF6A7-AF9B-463D-BC6E-09C1331E5DCC}"/>
    <dgm:cxn modelId="{1C4EF68F-D5F7-3240-9688-C9E5AB3BFCBC}" type="presOf" srcId="{D68E414A-ABDA-4E4D-B584-582419E06196}" destId="{906F6CA2-A2A9-5D47-BF65-7DE86CDA2E14}" srcOrd="0" destOrd="0" presId="urn:microsoft.com/office/officeart/2005/8/layout/orgChart1"/>
    <dgm:cxn modelId="{DA8C6291-EB37-864C-BAC2-1E37D090DFEB}" type="presOf" srcId="{4C225230-1121-4599-B977-82E3EA9BA216}" destId="{7D8A5AE0-8E19-274D-BF16-6FE3565E5552}" srcOrd="0" destOrd="0" presId="urn:microsoft.com/office/officeart/2005/8/layout/orgChart1"/>
    <dgm:cxn modelId="{A807AA91-2A0E-446E-8180-D2D61F97C3D3}" srcId="{4FDD788C-7130-490B-A81D-2B28A88A5732}" destId="{F97FE3A6-A053-46AC-893C-6E1DD29D4396}" srcOrd="1" destOrd="0" parTransId="{E58CDE2F-5648-4DB8-8A1F-C9591E21E6C4}" sibTransId="{472763CD-2995-4DEE-91F2-413B8DD36593}"/>
    <dgm:cxn modelId="{954E0692-E6D2-4142-9C0E-84BE717C83B5}" type="presOf" srcId="{543C3B8B-B0C7-E544-B0DA-00FC9923E01E}" destId="{2A70F515-263F-8646-8A48-A18C2FEAFEEA}" srcOrd="1" destOrd="0" presId="urn:microsoft.com/office/officeart/2005/8/layout/orgChart1"/>
    <dgm:cxn modelId="{9B8BAA93-DE4A-204C-98B6-FE584423BF46}" srcId="{5E3C356F-E817-1940-958D-3C17ED9E654E}" destId="{7B996C64-7650-734D-908A-3CAF5268AB0A}" srcOrd="0" destOrd="0" parTransId="{18930EE9-2FE2-654B-8AAD-BF0903EEC209}" sibTransId="{04D21701-EB7A-3A46-B3F3-143D8BEA9FBF}"/>
    <dgm:cxn modelId="{06569C94-A011-2B4F-91B1-DFBBEEEC91BE}" type="presOf" srcId="{10F77358-4E2E-47E2-9ABB-F80871CDE638}" destId="{C3724D06-7482-7C49-832A-6969D5B74669}" srcOrd="0" destOrd="0" presId="urn:microsoft.com/office/officeart/2005/8/layout/orgChart1"/>
    <dgm:cxn modelId="{149D9695-69EE-714F-A18D-44CE0518EEFA}" type="presOf" srcId="{96E8CBCB-C89B-4B1B-BDA0-EB9AD2E51576}" destId="{32129019-DC30-9D49-AE7F-07536B35C15F}" srcOrd="0" destOrd="0" presId="urn:microsoft.com/office/officeart/2005/8/layout/orgChart1"/>
    <dgm:cxn modelId="{1031AA96-BF77-5C4E-BD45-04931982F3A1}" type="presOf" srcId="{6A077ADA-EDBB-F245-AC4F-EFD38F92359F}" destId="{50DD24BF-9363-3A40-8694-44732B6D59FA}" srcOrd="0" destOrd="0" presId="urn:microsoft.com/office/officeart/2005/8/layout/orgChart1"/>
    <dgm:cxn modelId="{6703F896-1583-C84B-8DF9-9AD5D51DEC91}" type="presOf" srcId="{7B996C64-7650-734D-908A-3CAF5268AB0A}" destId="{B0F93F31-CBDB-A842-BAFD-15DD08FEF6B1}" srcOrd="1" destOrd="0" presId="urn:microsoft.com/office/officeart/2005/8/layout/orgChart1"/>
    <dgm:cxn modelId="{4588FF96-5C2E-D444-A2C2-4A90405B7245}" type="presOf" srcId="{6549FAD9-8E16-4C03-A741-024BA240F04A}" destId="{3BD5FC99-8AE2-E249-AAE8-79C955EC330C}" srcOrd="1" destOrd="0" presId="urn:microsoft.com/office/officeart/2005/8/layout/orgChart1"/>
    <dgm:cxn modelId="{5888A597-1D0E-E04A-83D9-A32367BEC2E5}" srcId="{86B5AC78-0B88-47E5-BD03-5E7D567E2CFC}" destId="{61F7AE3F-7015-6C4E-8123-97895C7FE9AB}" srcOrd="0" destOrd="0" parTransId="{46A088AA-0DD3-BA4F-8484-878CB484154B}" sibTransId="{D283B368-686E-8043-86B2-D572DD37124F}"/>
    <dgm:cxn modelId="{0B29BC97-6E6C-4AD0-8EDD-802DCF6F820B}" srcId="{184C7A55-565A-4C14-A675-D4EC1C64456B}" destId="{4C225230-1121-4599-B977-82E3EA9BA216}" srcOrd="1" destOrd="0" parTransId="{6731860C-78CE-4D69-BB36-2BC8C6DBA3FC}" sibTransId="{84F4F8D9-645E-4CC6-B5A7-C2098236EC5C}"/>
    <dgm:cxn modelId="{24A500A6-ABA7-ED42-8806-07F3DDA60EB9}" type="presOf" srcId="{B0E4C2BF-6129-7249-A8F2-D5A0F511DCEF}" destId="{4CD2C93A-9181-BD48-84D1-840E19685011}" srcOrd="0" destOrd="0" presId="urn:microsoft.com/office/officeart/2005/8/layout/orgChart1"/>
    <dgm:cxn modelId="{245C41A7-833B-E448-AC29-01037FB7CE71}" type="presOf" srcId="{18930EE9-2FE2-654B-8AAD-BF0903EEC209}" destId="{3CBD634C-8949-7B40-8890-993F42339C88}" srcOrd="0" destOrd="0" presId="urn:microsoft.com/office/officeart/2005/8/layout/orgChart1"/>
    <dgm:cxn modelId="{9D0DCEAA-8530-4D47-A365-410AD7CDEE5D}" type="presOf" srcId="{A07A7443-C891-4334-8D7F-9671005307D1}" destId="{15DB87E0-EE6B-AC4B-B929-6204443E6906}" srcOrd="1" destOrd="0" presId="urn:microsoft.com/office/officeart/2005/8/layout/orgChart1"/>
    <dgm:cxn modelId="{389F16AC-384C-3D45-BD5A-AC90FACD8E97}" type="presOf" srcId="{C1951ACA-929B-463F-B744-885F20E98E67}" destId="{6F5C1606-9C36-204C-97DE-26FFFB868D61}" srcOrd="1" destOrd="0" presId="urn:microsoft.com/office/officeart/2005/8/layout/orgChart1"/>
    <dgm:cxn modelId="{48DA5CAC-9C51-5D45-8410-24711D0684C9}" srcId="{543C3B8B-B0C7-E544-B0DA-00FC9923E01E}" destId="{F6641BC6-CE3E-CA45-9DE7-45DD87FCAB19}" srcOrd="0" destOrd="0" parTransId="{B0E4C2BF-6129-7249-A8F2-D5A0F511DCEF}" sibTransId="{392681BE-8CC7-C54F-92E8-AA70C95F6D31}"/>
    <dgm:cxn modelId="{5E8B25AF-770C-B745-9C6F-6399EA1CA3FD}" type="presOf" srcId="{430F8924-2E76-4417-9160-A09785D212AC}" destId="{BF22B6CA-0DDA-9C41-9C4A-6DB0E89DF594}" srcOrd="1" destOrd="0" presId="urn:microsoft.com/office/officeart/2005/8/layout/orgChart1"/>
    <dgm:cxn modelId="{3A5FFBAF-110D-8042-8BB3-9C9E95546E66}" type="presOf" srcId="{A199A491-8857-4365-B2CF-F74E10B6ACAD}" destId="{D9311C19-62D9-FE4E-8FB9-D7AC07C11B72}" srcOrd="0" destOrd="0" presId="urn:microsoft.com/office/officeart/2005/8/layout/orgChart1"/>
    <dgm:cxn modelId="{B91CB8B0-CD0D-244B-87EC-EA468A076BEE}" type="presOf" srcId="{773A0BC0-0D58-4AB7-962A-41446319E2CD}" destId="{70FA6F8F-C5FA-5744-ABA9-C625E88CDC88}" srcOrd="0" destOrd="0" presId="urn:microsoft.com/office/officeart/2005/8/layout/orgChart1"/>
    <dgm:cxn modelId="{77B7C3B0-E2C6-4B4D-A9DD-C8E934E1B0A2}" type="presOf" srcId="{D9D9D5DB-5688-4910-B4A7-653182349745}" destId="{7543A460-4853-B649-B5DC-59B35F09DB71}" srcOrd="1" destOrd="0" presId="urn:microsoft.com/office/officeart/2005/8/layout/orgChart1"/>
    <dgm:cxn modelId="{39D2BDB2-E520-544B-B3B7-4CE7DFE81EAE}" type="presOf" srcId="{E5AD42DD-A49F-4C46-9588-E93D307BF6C4}" destId="{02CB91CE-E3AF-2742-B24F-44388A07860F}" srcOrd="0" destOrd="0" presId="urn:microsoft.com/office/officeart/2005/8/layout/orgChart1"/>
    <dgm:cxn modelId="{FDDCE5B2-3CE9-B34C-95FC-60F371D4539A}" type="presOf" srcId="{A6C5DC93-7C64-F247-B9C6-0C7555B1B34D}" destId="{024A1FCD-0224-6F45-B7AA-6E0CB6F97F1D}" srcOrd="0" destOrd="0" presId="urn:microsoft.com/office/officeart/2005/8/layout/orgChart1"/>
    <dgm:cxn modelId="{B7DD86B3-A34C-8F44-85CF-DA839567913E}" type="presOf" srcId="{4DEE72F1-67B6-485B-A876-CDBBB3BB80AC}" destId="{A44FCA83-7086-3148-BC4C-64DB56B9512D}" srcOrd="0" destOrd="0" presId="urn:microsoft.com/office/officeart/2005/8/layout/orgChart1"/>
    <dgm:cxn modelId="{FE387FB5-2C18-8B45-9BE9-0A1F685418E3}" type="presOf" srcId="{A6C5DC93-7C64-F247-B9C6-0C7555B1B34D}" destId="{990A0B33-6B38-9D49-A824-71123F184625}" srcOrd="1" destOrd="0" presId="urn:microsoft.com/office/officeart/2005/8/layout/orgChart1"/>
    <dgm:cxn modelId="{4FE26CB7-58C7-6D46-A07C-19E1B3DCDE19}" type="presOf" srcId="{3DB77DA8-9185-A34F-8CC2-B01D3E2AC414}" destId="{C8FE98C7-F432-234E-A6D7-D695E5D517E3}" srcOrd="1" destOrd="0" presId="urn:microsoft.com/office/officeart/2005/8/layout/orgChart1"/>
    <dgm:cxn modelId="{394AA0B7-BA03-4D43-A88C-E37B4C71266A}" srcId="{5E3C356F-E817-1940-958D-3C17ED9E654E}" destId="{7E6BB22D-8F26-44E7-9F8B-B8C84A34D1CD}" srcOrd="1" destOrd="0" parTransId="{96E8CBCB-C89B-4B1B-BDA0-EB9AD2E51576}" sibTransId="{4A9DA37D-7736-4503-9AB4-868AA4930B8F}"/>
    <dgm:cxn modelId="{A1CBA1B8-1F69-8044-9168-BBC1A8810599}" type="presOf" srcId="{1323DF3D-6EAC-BF44-81A5-A265A0FDE8E1}" destId="{78A819E6-18B9-6C48-A707-282649215778}" srcOrd="0" destOrd="0" presId="urn:microsoft.com/office/officeart/2005/8/layout/orgChart1"/>
    <dgm:cxn modelId="{C4284FB9-3C13-8243-9513-62477F1C5BCC}" type="presOf" srcId="{184C7A55-565A-4C14-A675-D4EC1C64456B}" destId="{2FB125A4-B3C4-0E42-B553-1C2D381848D0}" srcOrd="1" destOrd="0" presId="urn:microsoft.com/office/officeart/2005/8/layout/orgChart1"/>
    <dgm:cxn modelId="{AC1FD3B9-E75C-0B4C-BC4A-80E36A7AAE6C}" type="presOf" srcId="{11827CF5-B8F3-43C7-8691-48A7F0918145}" destId="{CA502D18-8A14-3C4C-BE3E-6F4FD1F7F6FC}" srcOrd="1" destOrd="0" presId="urn:microsoft.com/office/officeart/2005/8/layout/orgChart1"/>
    <dgm:cxn modelId="{6A4A9CBA-0A4E-B545-81A7-C48EAA67D2EA}" srcId="{3DB77DA8-9185-A34F-8CC2-B01D3E2AC414}" destId="{1FFE57FA-6310-4449-B652-98E08B98B595}" srcOrd="0" destOrd="0" parTransId="{6A077ADA-EDBB-F245-AC4F-EFD38F92359F}" sibTransId="{186CE7E3-8BF8-D94B-B4FE-14C03641A454}"/>
    <dgm:cxn modelId="{FD9FC2BF-2DCB-4A8C-86AD-2792637D0C50}" srcId="{CBC8AD9A-B15B-40B4-9059-F330490EEF9C}" destId="{C3922518-8425-4327-B60C-23D377CCD40A}" srcOrd="0" destOrd="0" parTransId="{5BA77371-8BD1-415E-8079-D204AEC1488E}" sibTransId="{FA4D817E-0484-48B8-AAD5-0C6F2AFB5471}"/>
    <dgm:cxn modelId="{E69D3DC1-8E0A-134B-9DBB-A9BD71565485}" type="presOf" srcId="{F6AF4C25-3BA0-4FF4-9AFB-12BBB9C210FE}" destId="{E3FC51BC-64E3-EF40-9489-E48EF7F9231B}" srcOrd="1" destOrd="0" presId="urn:microsoft.com/office/officeart/2005/8/layout/orgChart1"/>
    <dgm:cxn modelId="{AFF2FFC2-C064-1C47-A6E2-CD3BEB848B61}" type="presOf" srcId="{1F7345D4-EB2D-497C-994D-07CF7CEFE8EA}" destId="{8AE4F4BA-3B70-0845-A96D-BCB8DA582B7D}" srcOrd="0" destOrd="0" presId="urn:microsoft.com/office/officeart/2005/8/layout/orgChart1"/>
    <dgm:cxn modelId="{4D4970C3-FBAE-E74D-8B31-4814B78170D4}" type="presOf" srcId="{AD8E463B-43E7-4A87-815B-765F4D4294F1}" destId="{2F93EBDC-F5E4-6642-B5D3-07955628D569}" srcOrd="0" destOrd="0" presId="urn:microsoft.com/office/officeart/2005/8/layout/orgChart1"/>
    <dgm:cxn modelId="{317235C4-D2BD-934C-A568-3CD8A74B4BA6}" type="presOf" srcId="{4477C5B7-2954-E042-9708-B11879423730}" destId="{522B03FE-596B-5645-BA21-01824BFF9925}" srcOrd="0" destOrd="0" presId="urn:microsoft.com/office/officeart/2005/8/layout/orgChart1"/>
    <dgm:cxn modelId="{D18CE4C5-69C3-A340-BC05-D41B82BFCD57}" type="presOf" srcId="{5CBDE8A6-00B4-422B-93C6-6FC50C913865}" destId="{BA7E0134-56FF-2A46-9F04-9C2B073C388D}" srcOrd="0" destOrd="0" presId="urn:microsoft.com/office/officeart/2005/8/layout/orgChart1"/>
    <dgm:cxn modelId="{01C58DC6-5703-B843-8BC7-ACE71EEB0C07}" srcId="{DECA4637-432A-4D3D-B517-48422651A381}" destId="{38BE19F2-58CC-2648-BE9D-826A71873889}" srcOrd="0" destOrd="0" parTransId="{7A71FE9F-10A7-2A44-8A43-977F061F3A63}" sibTransId="{4BC93DD5-AC8C-4348-AADA-0BBCADFE3E6C}"/>
    <dgm:cxn modelId="{D37111C7-58A6-4377-954E-32AA7747BDAE}" srcId="{1F7345D4-EB2D-497C-994D-07CF7CEFE8EA}" destId="{93C140BB-73D5-43FB-AB02-153498B75524}" srcOrd="0" destOrd="0" parTransId="{E5AD42DD-A49F-4C46-9588-E93D307BF6C4}" sibTransId="{9B340168-1C35-4910-93ED-077A6F36919C}"/>
    <dgm:cxn modelId="{0676EAC7-F5FA-264B-B0F4-21C30B8D8F81}" type="presOf" srcId="{FB886839-93B5-4D01-B4E5-9B575D6E269D}" destId="{5A860EE3-7542-9249-B0F8-C71800BAD51C}" srcOrd="0" destOrd="0" presId="urn:microsoft.com/office/officeart/2005/8/layout/orgChart1"/>
    <dgm:cxn modelId="{39E851C9-5433-6845-A080-5EF49ED5F3D9}" type="presOf" srcId="{3481697A-F47E-4C3D-A093-16AC5D45ED1F}" destId="{48109328-334D-4F4E-A625-5B1EA14349DC}" srcOrd="0" destOrd="0" presId="urn:microsoft.com/office/officeart/2005/8/layout/orgChart1"/>
    <dgm:cxn modelId="{D81C56C9-F997-AD43-B845-161EE6F25F26}" srcId="{A6C5DC93-7C64-F247-B9C6-0C7555B1B34D}" destId="{9AA47807-AFD7-2840-B203-2938E3951268}" srcOrd="0" destOrd="0" parTransId="{4477C5B7-2954-E042-9708-B11879423730}" sibTransId="{1E2272BF-4409-534F-8EF8-31E2E48F259E}"/>
    <dgm:cxn modelId="{BFF717CC-5486-AF49-AEE5-51FCEBE1AB49}" type="presOf" srcId="{120562DD-A6F5-4E50-AF4A-5FB759D76ADB}" destId="{82779C7C-48D2-F04C-82C6-37F0E803683C}" srcOrd="1" destOrd="0" presId="urn:microsoft.com/office/officeart/2005/8/layout/orgChart1"/>
    <dgm:cxn modelId="{3E0E33CD-F245-3249-AD2B-3F173235AF7A}" srcId="{1323DF3D-6EAC-BF44-81A5-A265A0FDE8E1}" destId="{5E3C356F-E817-1940-958D-3C17ED9E654E}" srcOrd="1" destOrd="0" parTransId="{0FE0D444-0238-DE41-B877-5BA329EB0EAF}" sibTransId="{F04E36C6-9386-704E-BC8A-CFA72D1FD5C9}"/>
    <dgm:cxn modelId="{00A5C6CE-34E6-481F-B1AA-36892C33A5B2}" srcId="{4FDD788C-7130-490B-A81D-2B28A88A5732}" destId="{C1951ACA-929B-463F-B744-885F20E98E67}" srcOrd="0" destOrd="0" parTransId="{DC94EFAE-22D0-469C-BBA3-F167DBA2D833}" sibTransId="{D473D048-D4F6-4C42-97C4-67532E0B2EF6}"/>
    <dgm:cxn modelId="{DB3B1FCF-4B4B-1940-8BB0-736B2F798D1D}" type="presOf" srcId="{6549FAD9-8E16-4C03-A741-024BA240F04A}" destId="{B7B75173-831C-004B-964E-BA4250445522}" srcOrd="0" destOrd="0" presId="urn:microsoft.com/office/officeart/2005/8/layout/orgChart1"/>
    <dgm:cxn modelId="{1EFFEDCF-8C0E-D54A-87BA-E6A3E9CE7ED1}" type="presOf" srcId="{93C140BB-73D5-43FB-AB02-153498B75524}" destId="{136CDC40-9D83-A748-8EBD-BC3B45742ABA}" srcOrd="0" destOrd="0" presId="urn:microsoft.com/office/officeart/2005/8/layout/orgChart1"/>
    <dgm:cxn modelId="{500165D1-AA89-5046-ABBE-EA530B2BE46F}" srcId="{61F7AE3F-7015-6C4E-8123-97895C7FE9AB}" destId="{A6C5DC93-7C64-F247-B9C6-0C7555B1B34D}" srcOrd="0" destOrd="0" parTransId="{CAC7CB24-1D47-5045-86B7-7EA13DDCB907}" sibTransId="{C15E9AFA-1DE5-E944-B5B4-F073A8613496}"/>
    <dgm:cxn modelId="{490EE9D1-274C-AA46-9081-AE2523B599F5}" srcId="{3DB77DA8-9185-A34F-8CC2-B01D3E2AC414}" destId="{543C3B8B-B0C7-E544-B0DA-00FC9923E01E}" srcOrd="1" destOrd="0" parTransId="{D68E414A-ABDA-4E4D-B584-582419E06196}" sibTransId="{899E1B94-E2E2-7C4B-9503-17DD53F57694}"/>
    <dgm:cxn modelId="{C8A7B8D2-A300-4D46-BB4B-68FCD39C9F58}" type="presOf" srcId="{F97FE3A6-A053-46AC-893C-6E1DD29D4396}" destId="{65ED89C7-3BE5-9843-8AD7-A511F3089B0E}" srcOrd="0" destOrd="0" presId="urn:microsoft.com/office/officeart/2005/8/layout/orgChart1"/>
    <dgm:cxn modelId="{33BE57D3-74EA-6A4A-8991-D74796BF3138}" type="presOf" srcId="{E58CDE2F-5648-4DB8-8A1F-C9591E21E6C4}" destId="{9840C06E-68EF-6849-A0F0-CFCD81CEEDD2}" srcOrd="0" destOrd="0" presId="urn:microsoft.com/office/officeart/2005/8/layout/orgChart1"/>
    <dgm:cxn modelId="{5B2714D4-AB61-4551-B648-35148D035FAB}" srcId="{C1951ACA-929B-463F-B744-885F20E98E67}" destId="{9F56D3AB-48DA-4831-A5D3-225E388C1AD2}" srcOrd="0" destOrd="0" parTransId="{EF8B288A-0A81-4D18-A873-968F44F39718}" sibTransId="{F3E2CF9E-1E00-475F-AEBA-038B4DA5753D}"/>
    <dgm:cxn modelId="{BB3234D4-B7D4-409F-A140-2C2FD4D59CCB}" srcId="{F97FE3A6-A053-46AC-893C-6E1DD29D4396}" destId="{4DFBCC1F-2510-45BB-86CE-EA8221CA71F8}" srcOrd="0" destOrd="0" parTransId="{63AAFE32-06BD-4358-A41E-A1B932FA7692}" sibTransId="{7368BC88-5D4C-45D9-9C42-70480B44BFDF}"/>
    <dgm:cxn modelId="{74A1C5D4-6719-864A-B304-A4165989C421}" type="presOf" srcId="{C1951ACA-929B-463F-B744-885F20E98E67}" destId="{38152116-87EB-A94E-84A7-3D80BE43578E}" srcOrd="0" destOrd="0" presId="urn:microsoft.com/office/officeart/2005/8/layout/orgChart1"/>
    <dgm:cxn modelId="{6C5C78D8-7FCA-2648-A27B-E83726B03C5B}" type="presOf" srcId="{1323DF3D-6EAC-BF44-81A5-A265A0FDE8E1}" destId="{3FABB626-7FD5-A549-B935-A7C313DE0A5E}" srcOrd="1" destOrd="0" presId="urn:microsoft.com/office/officeart/2005/8/layout/orgChart1"/>
    <dgm:cxn modelId="{472C4DDA-CE5D-2B47-8378-5161E1B2302F}" type="presOf" srcId="{1E8AF900-84C5-496C-B6C3-A704FFA397C9}" destId="{CF19BC09-2722-E64D-8746-42D72536D607}" srcOrd="0" destOrd="0" presId="urn:microsoft.com/office/officeart/2005/8/layout/orgChart1"/>
    <dgm:cxn modelId="{B06753DE-340B-A94F-91FB-2C27D75CAED5}" type="presOf" srcId="{F74F3050-4A64-4264-8E93-B4EEC5F95E4E}" destId="{B35F60B0-678B-704C-9631-12FAFB916D57}" srcOrd="0" destOrd="0" presId="urn:microsoft.com/office/officeart/2005/8/layout/orgChart1"/>
    <dgm:cxn modelId="{057066DF-C568-894C-9DDF-C98322E76480}" type="presOf" srcId="{7A71FE9F-10A7-2A44-8A43-977F061F3A63}" destId="{11F9FB95-3E4B-774D-ACD2-A9F702DC0404}" srcOrd="0" destOrd="0" presId="urn:microsoft.com/office/officeart/2005/8/layout/orgChart1"/>
    <dgm:cxn modelId="{176043E2-1CFA-5F4A-AC3A-567C43BEB531}" type="presOf" srcId="{9AA47807-AFD7-2840-B203-2938E3951268}" destId="{16874A71-F274-C043-A14B-ECE2D0B29B21}" srcOrd="0" destOrd="0" presId="urn:microsoft.com/office/officeart/2005/8/layout/orgChart1"/>
    <dgm:cxn modelId="{C6A311E3-925E-D943-9D3B-F10BB8730894}" srcId="{86B5AC78-0B88-47E5-BD03-5E7D567E2CFC}" destId="{3DB77DA8-9185-A34F-8CC2-B01D3E2AC414}" srcOrd="2" destOrd="0" parTransId="{3F131530-23FB-FD42-93DD-64EFA0188FED}" sibTransId="{B2044613-76FE-BA42-989D-33FD687D9E13}"/>
    <dgm:cxn modelId="{2A2B89E4-367C-B942-9EEB-7B9CA6134F08}" type="presOf" srcId="{7B996C64-7650-734D-908A-3CAF5268AB0A}" destId="{29983A46-C53B-2C4D-A13F-A8D6424F27E6}" srcOrd="0" destOrd="0" presId="urn:microsoft.com/office/officeart/2005/8/layout/orgChart1"/>
    <dgm:cxn modelId="{283DBCE6-3B1C-4F00-9609-0BB7F8A0641B}" srcId="{FE1BAD53-3512-844A-A1C9-D7071781DAA1}" destId="{FAEEDD5B-ED87-4898-BD41-FA22906E4654}" srcOrd="0" destOrd="0" parTransId="{773A0BC0-0D58-4AB7-962A-41446319E2CD}" sibTransId="{44A9983F-0735-421D-B09B-1EBC00E9EBD1}"/>
    <dgm:cxn modelId="{59F5C1E6-B81D-FA46-A0FD-FA97892E7C60}" type="presOf" srcId="{5E3C356F-E817-1940-958D-3C17ED9E654E}" destId="{E52B4680-59D6-C841-A3E3-815A31336212}" srcOrd="1" destOrd="0" presId="urn:microsoft.com/office/officeart/2005/8/layout/orgChart1"/>
    <dgm:cxn modelId="{183BB2EB-CE07-6C40-992B-89963F068BE9}" type="presOf" srcId="{C2CBEF56-0DAA-48C6-A282-F0265DE52D7B}" destId="{3F9785B3-598A-AA4D-B36C-4FE25D9546AF}" srcOrd="1" destOrd="0" presId="urn:microsoft.com/office/officeart/2005/8/layout/orgChart1"/>
    <dgm:cxn modelId="{08B0C3EB-6A16-0049-86E0-632FD7ECB17D}" type="presOf" srcId="{38BE19F2-58CC-2648-BE9D-826A71873889}" destId="{5F1216FB-C71B-894D-8D02-AD33CFCC4853}" srcOrd="1" destOrd="0" presId="urn:microsoft.com/office/officeart/2005/8/layout/orgChart1"/>
    <dgm:cxn modelId="{EF4DCAEB-3A54-CF49-91D4-227395C93ECE}" type="presOf" srcId="{120562DD-A6F5-4E50-AF4A-5FB759D76ADB}" destId="{BEE27494-71DD-4648-9C6F-24948408D591}" srcOrd="0" destOrd="0" presId="urn:microsoft.com/office/officeart/2005/8/layout/orgChart1"/>
    <dgm:cxn modelId="{1BDD0FEC-12B4-4A64-B8F1-850F71EC3345}" srcId="{1F7345D4-EB2D-497C-994D-07CF7CEFE8EA}" destId="{7C14D27F-82A0-42F7-9AF3-5A6CC62F7F22}" srcOrd="1" destOrd="0" parTransId="{1B786425-341C-41FA-B810-538DC24EDF98}" sibTransId="{369F513F-72C3-4347-AA84-A4F1F3AE849D}"/>
    <dgm:cxn modelId="{1E2150EC-C5A4-48A2-B70A-7C01A6111458}" srcId="{C66B518F-5A82-7D41-890D-658B214BEDDD}" destId="{4FDD788C-7130-490B-A81D-2B28A88A5732}" srcOrd="1" destOrd="0" parTransId="{D3288353-1721-451B-8B90-BFA1088F950C}" sibTransId="{A5878F15-CAC2-414B-AEB8-F670ED96A392}"/>
    <dgm:cxn modelId="{9E4C2FEE-9EC5-3542-A80C-E6A0772C5AEB}" type="presOf" srcId="{1D3534EE-2EED-4461-8483-6D9B20E8E4A0}" destId="{65BD9221-10C4-EA4C-AFF8-192FDBCA8FF1}" srcOrd="0" destOrd="0" presId="urn:microsoft.com/office/officeart/2005/8/layout/orgChart1"/>
    <dgm:cxn modelId="{C34650EE-2BCF-3941-A0DD-6ADDABA3F1C3}" type="presOf" srcId="{C9D002A6-831D-4967-A7F8-3608053E3189}" destId="{36593037-4090-A541-9AA2-F0821E415C3B}" srcOrd="0" destOrd="0" presId="urn:microsoft.com/office/officeart/2005/8/layout/orgChart1"/>
    <dgm:cxn modelId="{168FF2EE-0CE4-5343-999F-DF4D6BEB5B31}" type="presOf" srcId="{990E4D8C-9BB4-4DC2-A107-102950A83111}" destId="{12573152-2BD2-BC48-86EF-74993BA20F19}" srcOrd="1" destOrd="0" presId="urn:microsoft.com/office/officeart/2005/8/layout/orgChart1"/>
    <dgm:cxn modelId="{5115BAEF-242F-3B4A-A8CB-8C97802213D3}" type="presOf" srcId="{D3288353-1721-451B-8B90-BFA1088F950C}" destId="{13C329CB-7091-454D-95D3-9B514CE5A097}" srcOrd="0" destOrd="0" presId="urn:microsoft.com/office/officeart/2005/8/layout/orgChart1"/>
    <dgm:cxn modelId="{51F6F6EF-F1F5-D041-88AD-01B761F28331}" type="presOf" srcId="{C3922518-8425-4327-B60C-23D377CCD40A}" destId="{A0F37BDA-7D42-784A-9176-B5125A3980DD}" srcOrd="1" destOrd="0" presId="urn:microsoft.com/office/officeart/2005/8/layout/orgChart1"/>
    <dgm:cxn modelId="{DC2C6CF0-6FF6-3E42-B4A6-B416513E3293}" type="presOf" srcId="{1FFE57FA-6310-4449-B652-98E08B98B595}" destId="{DEF5EB7C-CA24-0C4F-B25A-871A9262FB23}" srcOrd="0" destOrd="0" presId="urn:microsoft.com/office/officeart/2005/8/layout/orgChart1"/>
    <dgm:cxn modelId="{015CB4F3-9420-4EA9-8B10-DFA3F542EFA1}" srcId="{5E3C356F-E817-1940-958D-3C17ED9E654E}" destId="{6549FAD9-8E16-4C03-A741-024BA240F04A}" srcOrd="2" destOrd="0" parTransId="{9D09C1C7-53F8-42E3-996F-B11CD327349F}" sibTransId="{BE86BDED-04A2-4024-8000-7F684B9893C0}"/>
    <dgm:cxn modelId="{34DABDF3-2CF1-EF42-8317-65FE8693D060}" type="presOf" srcId="{CBC8AD9A-B15B-40B4-9059-F330490EEF9C}" destId="{71CA3D77-E4CB-394C-BA0D-D63799541048}" srcOrd="1" destOrd="0" presId="urn:microsoft.com/office/officeart/2005/8/layout/orgChart1"/>
    <dgm:cxn modelId="{14B7C0F8-F2AB-9349-B048-3E03187A295B}" type="presOf" srcId="{CAC7CB24-1D47-5045-86B7-7EA13DDCB907}" destId="{501A4634-C1AD-A845-94CA-AE6305FED64D}" srcOrd="0" destOrd="0" presId="urn:microsoft.com/office/officeart/2005/8/layout/orgChart1"/>
    <dgm:cxn modelId="{E0ACBDFA-1D15-4EE2-A839-45880C89EFE3}" srcId="{1D3534EE-2EED-4461-8483-6D9B20E8E4A0}" destId="{11827CF5-B8F3-43C7-8691-48A7F0918145}" srcOrd="1" destOrd="0" parTransId="{919E22AC-92D2-4340-AEA3-8A6D6B1B85BD}" sibTransId="{F7D0BA0B-10D9-49CE-9086-2BFC455EDDCD}"/>
    <dgm:cxn modelId="{A7AF1BFB-1A26-431C-85D3-AC1BF6A26B7E}" srcId="{1D3534EE-2EED-4461-8483-6D9B20E8E4A0}" destId="{FB886839-93B5-4D01-B4E5-9B575D6E269D}" srcOrd="0" destOrd="0" parTransId="{3086C486-2229-46AA-8CDA-C2E99513BC47}" sibTransId="{5A2C4731-ECA3-4A56-A219-51AD5761E0AE}"/>
    <dgm:cxn modelId="{2A4B9CFB-EBB2-1D4B-BE5C-C334711B3245}" type="presOf" srcId="{FAEEDD5B-ED87-4898-BD41-FA22906E4654}" destId="{14D0314F-1C0A-F042-BB70-244670500435}" srcOrd="1" destOrd="0" presId="urn:microsoft.com/office/officeart/2005/8/layout/orgChart1"/>
    <dgm:cxn modelId="{A46BD0FB-4565-4D68-B0F0-A54A3061F4DE}" srcId="{543C3B8B-B0C7-E544-B0DA-00FC9923E01E}" destId="{D9D9D5DB-5688-4910-B4A7-653182349745}" srcOrd="1" destOrd="0" parTransId="{ED607CD8-8627-42CE-92E3-C58C224B98F4}" sibTransId="{CF0F66A6-2325-439F-9A4D-57106AB5CFB0}"/>
    <dgm:cxn modelId="{2B224DFC-BA22-8748-9F11-4E597A1589C8}" type="presOf" srcId="{F6AF4C25-3BA0-4FF4-9AFB-12BBB9C210FE}" destId="{4B118011-BDB1-F647-A9E9-97786C577473}" srcOrd="0" destOrd="0" presId="urn:microsoft.com/office/officeart/2005/8/layout/orgChart1"/>
    <dgm:cxn modelId="{7B85C3FD-CF97-4F02-9F9C-D1F298FD80F2}" srcId="{4FDD788C-7130-490B-A81D-2B28A88A5732}" destId="{F6AF4C25-3BA0-4FF4-9AFB-12BBB9C210FE}" srcOrd="2" destOrd="0" parTransId="{CE816216-4220-4E07-A1F5-EF13B374FAA0}" sibTransId="{201561F5-7F07-4D81-ACA3-F15F7400769C}"/>
    <dgm:cxn modelId="{DA45D3FD-07DB-5C4C-8EE7-62E94F260DDC}" type="presOf" srcId="{FE1BAD53-3512-844A-A1C9-D7071781DAA1}" destId="{2BF02AE7-24A9-264C-BD45-30EAD63F5109}" srcOrd="0" destOrd="0" presId="urn:microsoft.com/office/officeart/2005/8/layout/orgChart1"/>
    <dgm:cxn modelId="{523007FF-3C13-474C-BD0D-9EFD5291088A}" type="presOf" srcId="{C3922518-8425-4327-B60C-23D377CCD40A}" destId="{46A85C98-8EF6-2C48-B09B-C0EE1ED4933E}" srcOrd="0" destOrd="0" presId="urn:microsoft.com/office/officeart/2005/8/layout/orgChart1"/>
    <dgm:cxn modelId="{98373DFF-43EA-5743-AB91-3B59D6630997}" type="presOf" srcId="{86B5AC78-0B88-47E5-BD03-5E7D567E2CFC}" destId="{F5DAC069-C873-604D-8FC4-5BDC7F15990E}" srcOrd="1" destOrd="0" presId="urn:microsoft.com/office/officeart/2005/8/layout/orgChart1"/>
    <dgm:cxn modelId="{CD0BBDFF-2D01-934F-83F6-2078BBB22917}" type="presOf" srcId="{86B5AC78-0B88-47E5-BD03-5E7D567E2CFC}" destId="{FA17F50F-0913-6E48-AEE7-24204C3AF8DC}" srcOrd="0" destOrd="0" presId="urn:microsoft.com/office/officeart/2005/8/layout/orgChart1"/>
    <dgm:cxn modelId="{ED091B75-1BD8-E24D-A903-8961A0887BF9}" type="presParOf" srcId="{D927CBFB-BCDD-4944-904D-59BB4F681565}" destId="{4BF139CB-9640-504D-817B-C1F60582A363}" srcOrd="0" destOrd="0" presId="urn:microsoft.com/office/officeart/2005/8/layout/orgChart1"/>
    <dgm:cxn modelId="{6A5E0345-1728-BC40-8101-ED4D8926B12C}" type="presParOf" srcId="{4BF139CB-9640-504D-817B-C1F60582A363}" destId="{B035E6AC-13C5-EB4C-96B0-F3661316A012}" srcOrd="0" destOrd="0" presId="urn:microsoft.com/office/officeart/2005/8/layout/orgChart1"/>
    <dgm:cxn modelId="{B32D70B1-FB58-D641-BD22-03AA210BB10F}" type="presParOf" srcId="{B035E6AC-13C5-EB4C-96B0-F3661316A012}" destId="{78A819E6-18B9-6C48-A707-282649215778}" srcOrd="0" destOrd="0" presId="urn:microsoft.com/office/officeart/2005/8/layout/orgChart1"/>
    <dgm:cxn modelId="{02297D8C-8D5A-524C-8B1F-9E6B73A14E89}" type="presParOf" srcId="{B035E6AC-13C5-EB4C-96B0-F3661316A012}" destId="{3FABB626-7FD5-A549-B935-A7C313DE0A5E}" srcOrd="1" destOrd="0" presId="urn:microsoft.com/office/officeart/2005/8/layout/orgChart1"/>
    <dgm:cxn modelId="{D96C07F5-451A-5442-A65F-AA3F90392749}" type="presParOf" srcId="{4BF139CB-9640-504D-817B-C1F60582A363}" destId="{3FDA5A00-CE12-9241-8399-F6ADCBF643A0}" srcOrd="1" destOrd="0" presId="urn:microsoft.com/office/officeart/2005/8/layout/orgChart1"/>
    <dgm:cxn modelId="{6282076D-B268-4446-BAE0-7CD093D42D21}" type="presParOf" srcId="{3FDA5A00-CE12-9241-8399-F6ADCBF643A0}" destId="{B6FD828C-E36F-DA48-8B12-92D90B99B8F7}" srcOrd="0" destOrd="0" presId="urn:microsoft.com/office/officeart/2005/8/layout/orgChart1"/>
    <dgm:cxn modelId="{4CC4604D-3866-5546-9B13-17AA518D5498}" type="presParOf" srcId="{3FDA5A00-CE12-9241-8399-F6ADCBF643A0}" destId="{EFF069B6-D4E3-B54C-88E4-743A8AC5BCD7}" srcOrd="1" destOrd="0" presId="urn:microsoft.com/office/officeart/2005/8/layout/orgChart1"/>
    <dgm:cxn modelId="{5571E588-3AB9-1745-9EDC-84EC35422141}" type="presParOf" srcId="{EFF069B6-D4E3-B54C-88E4-743A8AC5BCD7}" destId="{81A41D21-8A15-4646-AAAE-64997C04181E}" srcOrd="0" destOrd="0" presId="urn:microsoft.com/office/officeart/2005/8/layout/orgChart1"/>
    <dgm:cxn modelId="{9612CACE-D012-2644-9305-547BA48669D6}" type="presParOf" srcId="{81A41D21-8A15-4646-AAAE-64997C04181E}" destId="{FA17F50F-0913-6E48-AEE7-24204C3AF8DC}" srcOrd="0" destOrd="0" presId="urn:microsoft.com/office/officeart/2005/8/layout/orgChart1"/>
    <dgm:cxn modelId="{341AF7B6-763D-154D-8AF5-68DFA58CA689}" type="presParOf" srcId="{81A41D21-8A15-4646-AAAE-64997C04181E}" destId="{F5DAC069-C873-604D-8FC4-5BDC7F15990E}" srcOrd="1" destOrd="0" presId="urn:microsoft.com/office/officeart/2005/8/layout/orgChart1"/>
    <dgm:cxn modelId="{599F33F4-0042-5443-876D-6BBEB0E43DA3}" type="presParOf" srcId="{EFF069B6-D4E3-B54C-88E4-743A8AC5BCD7}" destId="{43EC6C04-24A8-E441-8AA4-E69084B755BF}" srcOrd="1" destOrd="0" presId="urn:microsoft.com/office/officeart/2005/8/layout/orgChart1"/>
    <dgm:cxn modelId="{E1EAF33E-9AB4-BE4C-94B9-F82E511F8DCD}" type="presParOf" srcId="{43EC6C04-24A8-E441-8AA4-E69084B755BF}" destId="{87B58A23-C033-6A4F-A7D0-715958E37439}" srcOrd="0" destOrd="0" presId="urn:microsoft.com/office/officeart/2005/8/layout/orgChart1"/>
    <dgm:cxn modelId="{B41780CB-A0B6-334F-ADF5-809AD6135D19}" type="presParOf" srcId="{43EC6C04-24A8-E441-8AA4-E69084B755BF}" destId="{CAD78524-1DF1-1440-889C-DA27AFAF027A}" srcOrd="1" destOrd="0" presId="urn:microsoft.com/office/officeart/2005/8/layout/orgChart1"/>
    <dgm:cxn modelId="{D506CC75-76D6-F34D-8095-D88EB4FA9B4E}" type="presParOf" srcId="{CAD78524-1DF1-1440-889C-DA27AFAF027A}" destId="{ABBB7C9B-A5D3-2648-9720-BC54DFA08482}" srcOrd="0" destOrd="0" presId="urn:microsoft.com/office/officeart/2005/8/layout/orgChart1"/>
    <dgm:cxn modelId="{A58642B5-26B6-A542-9A6A-33A32DF2A8CC}" type="presParOf" srcId="{ABBB7C9B-A5D3-2648-9720-BC54DFA08482}" destId="{5B70BE93-1935-6E47-BD4C-4E0B5BF38AF7}" srcOrd="0" destOrd="0" presId="urn:microsoft.com/office/officeart/2005/8/layout/orgChart1"/>
    <dgm:cxn modelId="{EADC7505-16B5-B947-AB85-978147F250E0}" type="presParOf" srcId="{ABBB7C9B-A5D3-2648-9720-BC54DFA08482}" destId="{CE127211-5868-3349-8BA9-505D6FE5F148}" srcOrd="1" destOrd="0" presId="urn:microsoft.com/office/officeart/2005/8/layout/orgChart1"/>
    <dgm:cxn modelId="{84650EE5-C61A-D746-8008-C25FFBE23822}" type="presParOf" srcId="{CAD78524-1DF1-1440-889C-DA27AFAF027A}" destId="{37E9949B-6074-8C4A-8FD3-0ABC8E54949D}" srcOrd="1" destOrd="0" presId="urn:microsoft.com/office/officeart/2005/8/layout/orgChart1"/>
    <dgm:cxn modelId="{B0C185CB-5E04-734B-B60B-B990CD879979}" type="presParOf" srcId="{37E9949B-6074-8C4A-8FD3-0ABC8E54949D}" destId="{501A4634-C1AD-A845-94CA-AE6305FED64D}" srcOrd="0" destOrd="0" presId="urn:microsoft.com/office/officeart/2005/8/layout/orgChart1"/>
    <dgm:cxn modelId="{86B43CCB-311E-AF41-A02F-ED3DB4F62902}" type="presParOf" srcId="{37E9949B-6074-8C4A-8FD3-0ABC8E54949D}" destId="{7636A138-C5D9-8548-B012-82F8719CD43B}" srcOrd="1" destOrd="0" presId="urn:microsoft.com/office/officeart/2005/8/layout/orgChart1"/>
    <dgm:cxn modelId="{0BA1A56F-BEAD-2642-99E4-756CBA190109}" type="presParOf" srcId="{7636A138-C5D9-8548-B012-82F8719CD43B}" destId="{A630D767-0EC3-9443-A797-7A52FA85CF88}" srcOrd="0" destOrd="0" presId="urn:microsoft.com/office/officeart/2005/8/layout/orgChart1"/>
    <dgm:cxn modelId="{0F58B44A-D02A-4C4B-A668-98AF35A958A8}" type="presParOf" srcId="{A630D767-0EC3-9443-A797-7A52FA85CF88}" destId="{024A1FCD-0224-6F45-B7AA-6E0CB6F97F1D}" srcOrd="0" destOrd="0" presId="urn:microsoft.com/office/officeart/2005/8/layout/orgChart1"/>
    <dgm:cxn modelId="{338D0FA3-3FDE-A44A-8A98-448B5552CE31}" type="presParOf" srcId="{A630D767-0EC3-9443-A797-7A52FA85CF88}" destId="{990A0B33-6B38-9D49-A824-71123F184625}" srcOrd="1" destOrd="0" presId="urn:microsoft.com/office/officeart/2005/8/layout/orgChart1"/>
    <dgm:cxn modelId="{B22C27EC-AAD0-9946-A250-182EC9A60BCC}" type="presParOf" srcId="{7636A138-C5D9-8548-B012-82F8719CD43B}" destId="{75C9BF1E-07F1-044A-A029-1BFEE0DAF30A}" srcOrd="1" destOrd="0" presId="urn:microsoft.com/office/officeart/2005/8/layout/orgChart1"/>
    <dgm:cxn modelId="{6492AEB6-95CB-9949-81B2-22546D9ACDB4}" type="presParOf" srcId="{75C9BF1E-07F1-044A-A029-1BFEE0DAF30A}" destId="{522B03FE-596B-5645-BA21-01824BFF9925}" srcOrd="0" destOrd="0" presId="urn:microsoft.com/office/officeart/2005/8/layout/orgChart1"/>
    <dgm:cxn modelId="{6BDC3A09-4B78-F342-A894-3CD1B2D78ACA}" type="presParOf" srcId="{75C9BF1E-07F1-044A-A029-1BFEE0DAF30A}" destId="{E88E4F58-E00C-514F-86F8-F5F15732DF78}" srcOrd="1" destOrd="0" presId="urn:microsoft.com/office/officeart/2005/8/layout/orgChart1"/>
    <dgm:cxn modelId="{016F5153-ADD1-A540-9FB3-0E203C8BC513}" type="presParOf" srcId="{E88E4F58-E00C-514F-86F8-F5F15732DF78}" destId="{14841C56-8FE9-4C47-9E40-D73638831AED}" srcOrd="0" destOrd="0" presId="urn:microsoft.com/office/officeart/2005/8/layout/orgChart1"/>
    <dgm:cxn modelId="{E19A7CBA-7AFD-E344-A895-83B15B7291AE}" type="presParOf" srcId="{14841C56-8FE9-4C47-9E40-D73638831AED}" destId="{16874A71-F274-C043-A14B-ECE2D0B29B21}" srcOrd="0" destOrd="0" presId="urn:microsoft.com/office/officeart/2005/8/layout/orgChart1"/>
    <dgm:cxn modelId="{C16C28D1-473E-3947-9BD0-D7264C5CF580}" type="presParOf" srcId="{14841C56-8FE9-4C47-9E40-D73638831AED}" destId="{BD7A8189-6B7D-084A-86DD-266934CC09F0}" srcOrd="1" destOrd="0" presId="urn:microsoft.com/office/officeart/2005/8/layout/orgChart1"/>
    <dgm:cxn modelId="{03A7D2B2-835E-6542-A1ED-A47CF76F490A}" type="presParOf" srcId="{E88E4F58-E00C-514F-86F8-F5F15732DF78}" destId="{916E2A99-F331-E74A-B938-AFF9A885C0BE}" srcOrd="1" destOrd="0" presId="urn:microsoft.com/office/officeart/2005/8/layout/orgChart1"/>
    <dgm:cxn modelId="{55415C64-864D-A547-BD88-CF1534FC50CF}" type="presParOf" srcId="{916E2A99-F331-E74A-B938-AFF9A885C0BE}" destId="{C298F6A8-CD98-394B-89C0-6EC4AD292CD9}" srcOrd="0" destOrd="0" presId="urn:microsoft.com/office/officeart/2005/8/layout/orgChart1"/>
    <dgm:cxn modelId="{B992D4E4-0A73-B44B-B15C-C916C98DE545}" type="presParOf" srcId="{916E2A99-F331-E74A-B938-AFF9A885C0BE}" destId="{BE6BAF40-084D-C34D-AD01-95CA3C862B1D}" srcOrd="1" destOrd="0" presId="urn:microsoft.com/office/officeart/2005/8/layout/orgChart1"/>
    <dgm:cxn modelId="{2E2A7959-674D-C64B-B172-5977298F43B0}" type="presParOf" srcId="{BE6BAF40-084D-C34D-AD01-95CA3C862B1D}" destId="{B65E6A07-0D0F-F24E-9A2D-87A056CADAD4}" srcOrd="0" destOrd="0" presId="urn:microsoft.com/office/officeart/2005/8/layout/orgChart1"/>
    <dgm:cxn modelId="{B5CF49C0-4514-654B-B8C3-6241FD32322D}" type="presParOf" srcId="{B65E6A07-0D0F-F24E-9A2D-87A056CADAD4}" destId="{CF19BC09-2722-E64D-8746-42D72536D607}" srcOrd="0" destOrd="0" presId="urn:microsoft.com/office/officeart/2005/8/layout/orgChart1"/>
    <dgm:cxn modelId="{CD252BA1-52EC-7347-A2A9-3A554672FE8D}" type="presParOf" srcId="{B65E6A07-0D0F-F24E-9A2D-87A056CADAD4}" destId="{19342A57-513E-0A41-85BD-978AC80242CF}" srcOrd="1" destOrd="0" presId="urn:microsoft.com/office/officeart/2005/8/layout/orgChart1"/>
    <dgm:cxn modelId="{3230541D-4D7F-344D-BEBD-B59EE3226021}" type="presParOf" srcId="{BE6BAF40-084D-C34D-AD01-95CA3C862B1D}" destId="{570E3F5E-4F95-3349-874C-F1BB2547BF57}" srcOrd="1" destOrd="0" presId="urn:microsoft.com/office/officeart/2005/8/layout/orgChart1"/>
    <dgm:cxn modelId="{3F1FF04B-3F86-154D-9C0F-1E10D88B3554}" type="presParOf" srcId="{BE6BAF40-084D-C34D-AD01-95CA3C862B1D}" destId="{1152DF33-F367-674A-8B8E-8D833A807216}" srcOrd="2" destOrd="0" presId="urn:microsoft.com/office/officeart/2005/8/layout/orgChart1"/>
    <dgm:cxn modelId="{8E8C591F-7F93-2641-8CCB-8A69C19B3F4F}" type="presParOf" srcId="{916E2A99-F331-E74A-B938-AFF9A885C0BE}" destId="{D9311C19-62D9-FE4E-8FB9-D7AC07C11B72}" srcOrd="2" destOrd="0" presId="urn:microsoft.com/office/officeart/2005/8/layout/orgChart1"/>
    <dgm:cxn modelId="{E4AD1F87-17E8-1044-8B1A-0623BFC74E38}" type="presParOf" srcId="{916E2A99-F331-E74A-B938-AFF9A885C0BE}" destId="{E70F5991-49EA-884F-AC6A-1E3493240E75}" srcOrd="3" destOrd="0" presId="urn:microsoft.com/office/officeart/2005/8/layout/orgChart1"/>
    <dgm:cxn modelId="{E2D81863-38A7-8C40-89E6-379599730E14}" type="presParOf" srcId="{E70F5991-49EA-884F-AC6A-1E3493240E75}" destId="{6E3B163B-D5FC-D943-82AC-FEFFABA3DA22}" srcOrd="0" destOrd="0" presId="urn:microsoft.com/office/officeart/2005/8/layout/orgChart1"/>
    <dgm:cxn modelId="{CD5C76E3-8F9F-3043-976D-BF9EA069D5D3}" type="presParOf" srcId="{6E3B163B-D5FC-D943-82AC-FEFFABA3DA22}" destId="{4D3E9FB0-CA8D-C741-B926-6FEC4F25238E}" srcOrd="0" destOrd="0" presId="urn:microsoft.com/office/officeart/2005/8/layout/orgChart1"/>
    <dgm:cxn modelId="{032DBB58-5FE1-DB43-83EF-22ECAA8D4334}" type="presParOf" srcId="{6E3B163B-D5FC-D943-82AC-FEFFABA3DA22}" destId="{3F9785B3-598A-AA4D-B36C-4FE25D9546AF}" srcOrd="1" destOrd="0" presId="urn:microsoft.com/office/officeart/2005/8/layout/orgChart1"/>
    <dgm:cxn modelId="{215738E7-15B7-A841-83AD-7E85BF7878DF}" type="presParOf" srcId="{E70F5991-49EA-884F-AC6A-1E3493240E75}" destId="{B2188E4C-A608-FF45-873B-9143DB8DC572}" srcOrd="1" destOrd="0" presId="urn:microsoft.com/office/officeart/2005/8/layout/orgChart1"/>
    <dgm:cxn modelId="{D573831E-C743-A449-9966-B65AA8C1F224}" type="presParOf" srcId="{E70F5991-49EA-884F-AC6A-1E3493240E75}" destId="{6CBE0D46-7F9C-EF4B-BD5C-D5AFCA50BB39}" srcOrd="2" destOrd="0" presId="urn:microsoft.com/office/officeart/2005/8/layout/orgChart1"/>
    <dgm:cxn modelId="{ECA40875-29A8-A54D-B773-AF451962881E}" type="presParOf" srcId="{916E2A99-F331-E74A-B938-AFF9A885C0BE}" destId="{36593037-4090-A541-9AA2-F0821E415C3B}" srcOrd="4" destOrd="0" presId="urn:microsoft.com/office/officeart/2005/8/layout/orgChart1"/>
    <dgm:cxn modelId="{4B377771-3D39-5748-84FF-BDC3402A17CC}" type="presParOf" srcId="{916E2A99-F331-E74A-B938-AFF9A885C0BE}" destId="{72424AAF-5DB4-5646-A0E9-48EF5AE38626}" srcOrd="5" destOrd="0" presId="urn:microsoft.com/office/officeart/2005/8/layout/orgChart1"/>
    <dgm:cxn modelId="{B8C6882F-3949-E049-A6F5-FFE34E59B3D5}" type="presParOf" srcId="{72424AAF-5DB4-5646-A0E9-48EF5AE38626}" destId="{CCD8BFCD-FB3B-3A43-B505-0C996F8F20B5}" srcOrd="0" destOrd="0" presId="urn:microsoft.com/office/officeart/2005/8/layout/orgChart1"/>
    <dgm:cxn modelId="{F0D14F12-4568-B34A-BDAB-8682FCC7C095}" type="presParOf" srcId="{CCD8BFCD-FB3B-3A43-B505-0C996F8F20B5}" destId="{0D865036-268D-0443-9784-23A2333393EE}" srcOrd="0" destOrd="0" presId="urn:microsoft.com/office/officeart/2005/8/layout/orgChart1"/>
    <dgm:cxn modelId="{9D80371D-0A53-B943-82DB-59947F38C5E1}" type="presParOf" srcId="{CCD8BFCD-FB3B-3A43-B505-0C996F8F20B5}" destId="{15DB87E0-EE6B-AC4B-B929-6204443E6906}" srcOrd="1" destOrd="0" presId="urn:microsoft.com/office/officeart/2005/8/layout/orgChart1"/>
    <dgm:cxn modelId="{54CB88C8-3150-A64E-A5AA-A89126EF50D8}" type="presParOf" srcId="{72424AAF-5DB4-5646-A0E9-48EF5AE38626}" destId="{6B138587-08E7-8D42-B5E7-EEA76375101D}" srcOrd="1" destOrd="0" presId="urn:microsoft.com/office/officeart/2005/8/layout/orgChart1"/>
    <dgm:cxn modelId="{6E8D096F-92B3-D746-BB91-4413679CC409}" type="presParOf" srcId="{72424AAF-5DB4-5646-A0E9-48EF5AE38626}" destId="{5ED1A5D0-D415-614B-B107-5F3C4FB1EEA6}" srcOrd="2" destOrd="0" presId="urn:microsoft.com/office/officeart/2005/8/layout/orgChart1"/>
    <dgm:cxn modelId="{F1D6C494-533C-FD43-9E52-A3F955D8A87E}" type="presParOf" srcId="{E88E4F58-E00C-514F-86F8-F5F15732DF78}" destId="{6FDEA0A4-415A-2544-8D94-C9CF23840EB8}" srcOrd="2" destOrd="0" presId="urn:microsoft.com/office/officeart/2005/8/layout/orgChart1"/>
    <dgm:cxn modelId="{522DEC88-6A9D-AE4F-A19F-A8B901277014}" type="presParOf" srcId="{7636A138-C5D9-8548-B012-82F8719CD43B}" destId="{31EB2C69-4CC1-3149-92EA-AC671DD56043}" srcOrd="2" destOrd="0" presId="urn:microsoft.com/office/officeart/2005/8/layout/orgChart1"/>
    <dgm:cxn modelId="{5F5F81E3-6F3C-8049-AB16-2948C55BDC16}" type="presParOf" srcId="{CAD78524-1DF1-1440-889C-DA27AFAF027A}" destId="{A56C05C7-05FB-8B49-87EB-B8A22E73383E}" srcOrd="2" destOrd="0" presId="urn:microsoft.com/office/officeart/2005/8/layout/orgChart1"/>
    <dgm:cxn modelId="{73055FB9-C616-3247-8189-84F8B744AE1F}" type="presParOf" srcId="{43EC6C04-24A8-E441-8AA4-E69084B755BF}" destId="{84887C5A-505A-E246-A48E-18B54B98036F}" srcOrd="2" destOrd="0" presId="urn:microsoft.com/office/officeart/2005/8/layout/orgChart1"/>
    <dgm:cxn modelId="{52ACFC9F-4B6F-574C-A359-5374F29DB473}" type="presParOf" srcId="{43EC6C04-24A8-E441-8AA4-E69084B755BF}" destId="{6EB3C9BC-C72B-3941-8DEC-35881877906A}" srcOrd="3" destOrd="0" presId="urn:microsoft.com/office/officeart/2005/8/layout/orgChart1"/>
    <dgm:cxn modelId="{D127F3CF-DADE-B24B-830A-68299BF1E3E8}" type="presParOf" srcId="{6EB3C9BC-C72B-3941-8DEC-35881877906A}" destId="{368A2495-75F8-5A4D-A203-69C6A5977279}" srcOrd="0" destOrd="0" presId="urn:microsoft.com/office/officeart/2005/8/layout/orgChart1"/>
    <dgm:cxn modelId="{55554D0F-CFC1-F04A-85BA-4796C6C96274}" type="presParOf" srcId="{368A2495-75F8-5A4D-A203-69C6A5977279}" destId="{0E93ADB8-97EE-A744-A081-0EB62C4B0CC9}" srcOrd="0" destOrd="0" presId="urn:microsoft.com/office/officeart/2005/8/layout/orgChart1"/>
    <dgm:cxn modelId="{A91C0E77-3F4C-BE4E-9C8C-7732B113AAD9}" type="presParOf" srcId="{368A2495-75F8-5A4D-A203-69C6A5977279}" destId="{68004910-12DD-6B4B-A24F-5D14ABD342A6}" srcOrd="1" destOrd="0" presId="urn:microsoft.com/office/officeart/2005/8/layout/orgChart1"/>
    <dgm:cxn modelId="{FA15FF71-D4CC-964C-93D3-7AAD65D423BB}" type="presParOf" srcId="{6EB3C9BC-C72B-3941-8DEC-35881877906A}" destId="{C2DADE16-87F6-334F-8A34-56E5217CF684}" srcOrd="1" destOrd="0" presId="urn:microsoft.com/office/officeart/2005/8/layout/orgChart1"/>
    <dgm:cxn modelId="{C587A19B-4431-4C45-BF5B-530B2E87065D}" type="presParOf" srcId="{C2DADE16-87F6-334F-8A34-56E5217CF684}" destId="{2EEDC1B5-CB06-764E-B3EE-4DC905BF1479}" srcOrd="0" destOrd="0" presId="urn:microsoft.com/office/officeart/2005/8/layout/orgChart1"/>
    <dgm:cxn modelId="{EAED499C-8441-BE4D-9111-F51C59467D4F}" type="presParOf" srcId="{C2DADE16-87F6-334F-8A34-56E5217CF684}" destId="{8683DBB0-658C-6C41-9031-A0B75B164673}" srcOrd="1" destOrd="0" presId="urn:microsoft.com/office/officeart/2005/8/layout/orgChart1"/>
    <dgm:cxn modelId="{FD35A859-D4F3-8440-BEFE-9F4194DD115C}" type="presParOf" srcId="{8683DBB0-658C-6C41-9031-A0B75B164673}" destId="{18E8A267-5A94-8446-BEE6-7C57D7B62157}" srcOrd="0" destOrd="0" presId="urn:microsoft.com/office/officeart/2005/8/layout/orgChart1"/>
    <dgm:cxn modelId="{405D4008-6B79-5544-80B1-7AB98F8B7C12}" type="presParOf" srcId="{18E8A267-5A94-8446-BEE6-7C57D7B62157}" destId="{2BF02AE7-24A9-264C-BD45-30EAD63F5109}" srcOrd="0" destOrd="0" presId="urn:microsoft.com/office/officeart/2005/8/layout/orgChart1"/>
    <dgm:cxn modelId="{E7663D51-D140-5042-B568-8D460F70C255}" type="presParOf" srcId="{18E8A267-5A94-8446-BEE6-7C57D7B62157}" destId="{7549C415-E145-894A-9863-4F3AE0A1EE76}" srcOrd="1" destOrd="0" presId="urn:microsoft.com/office/officeart/2005/8/layout/orgChart1"/>
    <dgm:cxn modelId="{409E198D-1A7F-A041-8855-B230C79D3CA2}" type="presParOf" srcId="{8683DBB0-658C-6C41-9031-A0B75B164673}" destId="{A6B7E9FE-9136-E04E-B37B-F601425FB85D}" srcOrd="1" destOrd="0" presId="urn:microsoft.com/office/officeart/2005/8/layout/orgChart1"/>
    <dgm:cxn modelId="{4CB5549E-1D89-8C49-B018-94C0CBD4445B}" type="presParOf" srcId="{A6B7E9FE-9136-E04E-B37B-F601425FB85D}" destId="{70FA6F8F-C5FA-5744-ABA9-C625E88CDC88}" srcOrd="0" destOrd="0" presId="urn:microsoft.com/office/officeart/2005/8/layout/orgChart1"/>
    <dgm:cxn modelId="{DA480A53-AEC7-7346-BA12-EE72A92544EE}" type="presParOf" srcId="{A6B7E9FE-9136-E04E-B37B-F601425FB85D}" destId="{4E1FF9F3-FA16-9241-93C7-BDAA372BEE50}" srcOrd="1" destOrd="0" presId="urn:microsoft.com/office/officeart/2005/8/layout/orgChart1"/>
    <dgm:cxn modelId="{DEFAF5A4-2AEA-F546-9DB5-64F797987A8A}" type="presParOf" srcId="{4E1FF9F3-FA16-9241-93C7-BDAA372BEE50}" destId="{7D3797EF-6062-544A-ADBE-069E465FC1AA}" srcOrd="0" destOrd="0" presId="urn:microsoft.com/office/officeart/2005/8/layout/orgChart1"/>
    <dgm:cxn modelId="{618F7BF4-4C83-4A4D-A7F7-F390B14CD880}" type="presParOf" srcId="{7D3797EF-6062-544A-ADBE-069E465FC1AA}" destId="{80CD5F01-4544-4C43-A091-EEFE3939A876}" srcOrd="0" destOrd="0" presId="urn:microsoft.com/office/officeart/2005/8/layout/orgChart1"/>
    <dgm:cxn modelId="{8DFBE9F1-B632-AE4D-B8D9-D6217B026135}" type="presParOf" srcId="{7D3797EF-6062-544A-ADBE-069E465FC1AA}" destId="{14D0314F-1C0A-F042-BB70-244670500435}" srcOrd="1" destOrd="0" presId="urn:microsoft.com/office/officeart/2005/8/layout/orgChart1"/>
    <dgm:cxn modelId="{E557B1F9-7905-884A-838C-12B280120044}" type="presParOf" srcId="{4E1FF9F3-FA16-9241-93C7-BDAA372BEE50}" destId="{DD7DE2B5-27AE-134C-8AC3-20DAE31C1273}" srcOrd="1" destOrd="0" presId="urn:microsoft.com/office/officeart/2005/8/layout/orgChart1"/>
    <dgm:cxn modelId="{876C9D82-7681-6744-9C4C-00E4B7042169}" type="presParOf" srcId="{4E1FF9F3-FA16-9241-93C7-BDAA372BEE50}" destId="{8CEE912A-8D53-924A-8394-47943B280631}" srcOrd="2" destOrd="0" presId="urn:microsoft.com/office/officeart/2005/8/layout/orgChart1"/>
    <dgm:cxn modelId="{3F31BC27-E7FE-7444-8941-BCD08327E361}" type="presParOf" srcId="{A6B7E9FE-9136-E04E-B37B-F601425FB85D}" destId="{48109328-334D-4F4E-A625-5B1EA14349DC}" srcOrd="2" destOrd="0" presId="urn:microsoft.com/office/officeart/2005/8/layout/orgChart1"/>
    <dgm:cxn modelId="{4CE7DFFB-BE08-8649-B52A-06F92CAFAE2D}" type="presParOf" srcId="{A6B7E9FE-9136-E04E-B37B-F601425FB85D}" destId="{6831AEBA-30B0-2742-9434-56DAB70AFE0D}" srcOrd="3" destOrd="0" presId="urn:microsoft.com/office/officeart/2005/8/layout/orgChart1"/>
    <dgm:cxn modelId="{26491D6C-96AF-C444-B2B5-743D292506C9}" type="presParOf" srcId="{6831AEBA-30B0-2742-9434-56DAB70AFE0D}" destId="{239C51DD-10A2-8E4A-BF6F-0FF402D65EFD}" srcOrd="0" destOrd="0" presId="urn:microsoft.com/office/officeart/2005/8/layout/orgChart1"/>
    <dgm:cxn modelId="{0C53B3FE-0294-C54B-8B53-23A75D27891D}" type="presParOf" srcId="{239C51DD-10A2-8E4A-BF6F-0FF402D65EFD}" destId="{C3724D06-7482-7C49-832A-6969D5B74669}" srcOrd="0" destOrd="0" presId="urn:microsoft.com/office/officeart/2005/8/layout/orgChart1"/>
    <dgm:cxn modelId="{4162E7CF-3120-E64C-B8DC-834A47008268}" type="presParOf" srcId="{239C51DD-10A2-8E4A-BF6F-0FF402D65EFD}" destId="{5FAF0BF8-87B1-B949-838C-16E0682F1E83}" srcOrd="1" destOrd="0" presId="urn:microsoft.com/office/officeart/2005/8/layout/orgChart1"/>
    <dgm:cxn modelId="{3D55971D-C882-CF43-8CC3-B762ABA13AEE}" type="presParOf" srcId="{6831AEBA-30B0-2742-9434-56DAB70AFE0D}" destId="{61BCC2DE-508E-3B4E-A366-54A4E25C9F0D}" srcOrd="1" destOrd="0" presId="urn:microsoft.com/office/officeart/2005/8/layout/orgChart1"/>
    <dgm:cxn modelId="{7E2FD7BE-D61C-5843-BF2D-44865AB222F6}" type="presParOf" srcId="{6831AEBA-30B0-2742-9434-56DAB70AFE0D}" destId="{33B93F3A-CF57-C047-8E4E-464B97B58F7C}" srcOrd="2" destOrd="0" presId="urn:microsoft.com/office/officeart/2005/8/layout/orgChart1"/>
    <dgm:cxn modelId="{85A0848D-8A3F-8B40-B521-D031E07A20C9}" type="presParOf" srcId="{A6B7E9FE-9136-E04E-B37B-F601425FB85D}" destId="{A97BF8D2-5B19-2F40-84A5-C44DFF501ED1}" srcOrd="4" destOrd="0" presId="urn:microsoft.com/office/officeart/2005/8/layout/orgChart1"/>
    <dgm:cxn modelId="{B7FE6FCB-6249-064E-8998-9C61D2D2EA11}" type="presParOf" srcId="{A6B7E9FE-9136-E04E-B37B-F601425FB85D}" destId="{371B1541-FCD8-F549-9425-17589E6241E5}" srcOrd="5" destOrd="0" presId="urn:microsoft.com/office/officeart/2005/8/layout/orgChart1"/>
    <dgm:cxn modelId="{20BB842C-AA04-6F48-84EA-BE44B7644653}" type="presParOf" srcId="{371B1541-FCD8-F549-9425-17589E6241E5}" destId="{9F527941-6744-8041-84CA-63DE83D45454}" srcOrd="0" destOrd="0" presId="urn:microsoft.com/office/officeart/2005/8/layout/orgChart1"/>
    <dgm:cxn modelId="{F3DDB41F-40B0-6B4E-95AB-9EDE7FEEA627}" type="presParOf" srcId="{9F527941-6744-8041-84CA-63DE83D45454}" destId="{301C6139-5B6E-F749-BF1F-116CA937DE18}" srcOrd="0" destOrd="0" presId="urn:microsoft.com/office/officeart/2005/8/layout/orgChart1"/>
    <dgm:cxn modelId="{3A856944-1F1A-1446-9520-A2F7BA21B12E}" type="presParOf" srcId="{9F527941-6744-8041-84CA-63DE83D45454}" destId="{71CA3D77-E4CB-394C-BA0D-D63799541048}" srcOrd="1" destOrd="0" presId="urn:microsoft.com/office/officeart/2005/8/layout/orgChart1"/>
    <dgm:cxn modelId="{4B49D3CD-AD7F-7E4F-9713-F0A57BED86FA}" type="presParOf" srcId="{371B1541-FCD8-F549-9425-17589E6241E5}" destId="{6CDFB216-6120-1A43-AA44-6EE4AC5DB45C}" srcOrd="1" destOrd="0" presId="urn:microsoft.com/office/officeart/2005/8/layout/orgChart1"/>
    <dgm:cxn modelId="{2AEAE279-3D08-7449-8E6F-CC2358777DB6}" type="presParOf" srcId="{6CDFB216-6120-1A43-AA44-6EE4AC5DB45C}" destId="{8D703BFA-9AB7-4E4F-A79C-04DE4FBEDDEE}" srcOrd="0" destOrd="0" presId="urn:microsoft.com/office/officeart/2005/8/layout/orgChart1"/>
    <dgm:cxn modelId="{EBC35D5A-8566-AE4E-A8D1-C0732D08596F}" type="presParOf" srcId="{6CDFB216-6120-1A43-AA44-6EE4AC5DB45C}" destId="{BEB2EC29-9629-3149-A346-F0ABD0CC3347}" srcOrd="1" destOrd="0" presId="urn:microsoft.com/office/officeart/2005/8/layout/orgChart1"/>
    <dgm:cxn modelId="{DAE16C11-5580-8949-B07A-0608571E52AB}" type="presParOf" srcId="{BEB2EC29-9629-3149-A346-F0ABD0CC3347}" destId="{FBA7AAF8-C82A-734B-BDAA-7B63C216189C}" srcOrd="0" destOrd="0" presId="urn:microsoft.com/office/officeart/2005/8/layout/orgChart1"/>
    <dgm:cxn modelId="{FF08600C-6CB9-EA47-ADBE-129ADC981120}" type="presParOf" srcId="{FBA7AAF8-C82A-734B-BDAA-7B63C216189C}" destId="{46A85C98-8EF6-2C48-B09B-C0EE1ED4933E}" srcOrd="0" destOrd="0" presId="urn:microsoft.com/office/officeart/2005/8/layout/orgChart1"/>
    <dgm:cxn modelId="{93C213B5-AFB1-BB44-A458-8BA222FA60B8}" type="presParOf" srcId="{FBA7AAF8-C82A-734B-BDAA-7B63C216189C}" destId="{A0F37BDA-7D42-784A-9176-B5125A3980DD}" srcOrd="1" destOrd="0" presId="urn:microsoft.com/office/officeart/2005/8/layout/orgChart1"/>
    <dgm:cxn modelId="{2CC174DB-ADF6-6644-B3AF-B8D4172C967C}" type="presParOf" srcId="{BEB2EC29-9629-3149-A346-F0ABD0CC3347}" destId="{2C8B363A-3198-F54F-ADD0-763D3498213D}" srcOrd="1" destOrd="0" presId="urn:microsoft.com/office/officeart/2005/8/layout/orgChart1"/>
    <dgm:cxn modelId="{8A0BE73B-49CD-1643-B943-35892392709B}" type="presParOf" srcId="{BEB2EC29-9629-3149-A346-F0ABD0CC3347}" destId="{593CA513-45C2-5547-AB86-0EA105FB70A0}" srcOrd="2" destOrd="0" presId="urn:microsoft.com/office/officeart/2005/8/layout/orgChart1"/>
    <dgm:cxn modelId="{B6084313-7D17-8E43-BEC5-61EAD2335167}" type="presParOf" srcId="{6CDFB216-6120-1A43-AA44-6EE4AC5DB45C}" destId="{A44FCA83-7086-3148-BC4C-64DB56B9512D}" srcOrd="2" destOrd="0" presId="urn:microsoft.com/office/officeart/2005/8/layout/orgChart1"/>
    <dgm:cxn modelId="{84A618DE-7E8F-844C-9A05-C11073BA415C}" type="presParOf" srcId="{6CDFB216-6120-1A43-AA44-6EE4AC5DB45C}" destId="{7CF80463-8172-D246-82E3-E195ECB4B017}" srcOrd="3" destOrd="0" presId="urn:microsoft.com/office/officeart/2005/8/layout/orgChart1"/>
    <dgm:cxn modelId="{C2693EB8-9DEC-B041-9636-E500914A130E}" type="presParOf" srcId="{7CF80463-8172-D246-82E3-E195ECB4B017}" destId="{04D6BABA-34EC-BA49-AA48-F7993A01A12A}" srcOrd="0" destOrd="0" presId="urn:microsoft.com/office/officeart/2005/8/layout/orgChart1"/>
    <dgm:cxn modelId="{4FE9620B-529C-7440-B9BC-A3DFBB574715}" type="presParOf" srcId="{04D6BABA-34EC-BA49-AA48-F7993A01A12A}" destId="{B35F60B0-678B-704C-9631-12FAFB916D57}" srcOrd="0" destOrd="0" presId="urn:microsoft.com/office/officeart/2005/8/layout/orgChart1"/>
    <dgm:cxn modelId="{C83559F3-F5BC-7F45-B702-7EA1FD3BE888}" type="presParOf" srcId="{04D6BABA-34EC-BA49-AA48-F7993A01A12A}" destId="{3D2E30CA-1A6A-0544-9E0A-DEE8505BC0C0}" srcOrd="1" destOrd="0" presId="urn:microsoft.com/office/officeart/2005/8/layout/orgChart1"/>
    <dgm:cxn modelId="{5B0CD43A-63F3-4844-80E8-05206C196367}" type="presParOf" srcId="{7CF80463-8172-D246-82E3-E195ECB4B017}" destId="{46A9C42C-F590-A24B-BA24-A52FBB57D8A6}" srcOrd="1" destOrd="0" presId="urn:microsoft.com/office/officeart/2005/8/layout/orgChart1"/>
    <dgm:cxn modelId="{4CD72AA0-2AD5-DF45-A326-127014D3BF76}" type="presParOf" srcId="{7CF80463-8172-D246-82E3-E195ECB4B017}" destId="{E946BCF7-D525-7A40-A6CA-8637FADE542C}" srcOrd="2" destOrd="0" presId="urn:microsoft.com/office/officeart/2005/8/layout/orgChart1"/>
    <dgm:cxn modelId="{7E793862-1205-3540-B485-676E56008CAF}" type="presParOf" srcId="{371B1541-FCD8-F549-9425-17589E6241E5}" destId="{5ED09CC3-8B3B-CC4E-98E5-00189DCE9560}" srcOrd="2" destOrd="0" presId="urn:microsoft.com/office/officeart/2005/8/layout/orgChart1"/>
    <dgm:cxn modelId="{229D384E-22A0-6544-95D8-ACD9B58B4601}" type="presParOf" srcId="{8683DBB0-658C-6C41-9031-A0B75B164673}" destId="{52F2A4B9-764B-C142-ACEB-9B3ED7116B0C}" srcOrd="2" destOrd="0" presId="urn:microsoft.com/office/officeart/2005/8/layout/orgChart1"/>
    <dgm:cxn modelId="{2D4D1DE8-BEAD-B843-89EB-42036814CFDE}" type="presParOf" srcId="{C2DADE16-87F6-334F-8A34-56E5217CF684}" destId="{13C329CB-7091-454D-95D3-9B514CE5A097}" srcOrd="2" destOrd="0" presId="urn:microsoft.com/office/officeart/2005/8/layout/orgChart1"/>
    <dgm:cxn modelId="{D43BFE35-9064-E945-A4DE-9D5898119BC3}" type="presParOf" srcId="{C2DADE16-87F6-334F-8A34-56E5217CF684}" destId="{FE8719C0-F3E3-E04F-87CF-5273756D46A2}" srcOrd="3" destOrd="0" presId="urn:microsoft.com/office/officeart/2005/8/layout/orgChart1"/>
    <dgm:cxn modelId="{2E332B82-4A20-9F47-86AB-F0CBC2D5E1F4}" type="presParOf" srcId="{FE8719C0-F3E3-E04F-87CF-5273756D46A2}" destId="{E97B00C7-32FB-F94A-B28E-295FAAD034E2}" srcOrd="0" destOrd="0" presId="urn:microsoft.com/office/officeart/2005/8/layout/orgChart1"/>
    <dgm:cxn modelId="{005DA844-80B0-BA41-96E1-869625B0B31A}" type="presParOf" srcId="{E97B00C7-32FB-F94A-B28E-295FAAD034E2}" destId="{346A8BA3-83C7-7441-B388-809D9CF4B87B}" srcOrd="0" destOrd="0" presId="urn:microsoft.com/office/officeart/2005/8/layout/orgChart1"/>
    <dgm:cxn modelId="{286CE175-F21D-B649-95D5-D5AF0EB58F4F}" type="presParOf" srcId="{E97B00C7-32FB-F94A-B28E-295FAAD034E2}" destId="{04206195-CD1A-1B41-9757-5B0E1707C075}" srcOrd="1" destOrd="0" presId="urn:microsoft.com/office/officeart/2005/8/layout/orgChart1"/>
    <dgm:cxn modelId="{31D43B85-D87D-2940-A7A2-22B70A560D1A}" type="presParOf" srcId="{FE8719C0-F3E3-E04F-87CF-5273756D46A2}" destId="{09F5B96B-06AC-3948-A31C-C9DC516A21F9}" srcOrd="1" destOrd="0" presId="urn:microsoft.com/office/officeart/2005/8/layout/orgChart1"/>
    <dgm:cxn modelId="{319258CF-88CA-124D-A975-F21A8098EDAC}" type="presParOf" srcId="{09F5B96B-06AC-3948-A31C-C9DC516A21F9}" destId="{5610B45E-B9A2-7744-AFCC-0468013A87E4}" srcOrd="0" destOrd="0" presId="urn:microsoft.com/office/officeart/2005/8/layout/orgChart1"/>
    <dgm:cxn modelId="{D7AB6058-7B41-5647-980B-454000C7FF57}" type="presParOf" srcId="{09F5B96B-06AC-3948-A31C-C9DC516A21F9}" destId="{35AA6AAD-C263-C043-B6D9-035A270EEEF1}" srcOrd="1" destOrd="0" presId="urn:microsoft.com/office/officeart/2005/8/layout/orgChart1"/>
    <dgm:cxn modelId="{1975D306-4E7E-7647-AFB6-C189EAF27D42}" type="presParOf" srcId="{35AA6AAD-C263-C043-B6D9-035A270EEEF1}" destId="{D113C498-41AC-C84D-847E-69EAB1837B66}" srcOrd="0" destOrd="0" presId="urn:microsoft.com/office/officeart/2005/8/layout/orgChart1"/>
    <dgm:cxn modelId="{A4932F63-35EB-0849-9EDE-B12FE3AC3295}" type="presParOf" srcId="{D113C498-41AC-C84D-847E-69EAB1837B66}" destId="{38152116-87EB-A94E-84A7-3D80BE43578E}" srcOrd="0" destOrd="0" presId="urn:microsoft.com/office/officeart/2005/8/layout/orgChart1"/>
    <dgm:cxn modelId="{A402C681-9B66-854F-B052-3D36F8AD2B2F}" type="presParOf" srcId="{D113C498-41AC-C84D-847E-69EAB1837B66}" destId="{6F5C1606-9C36-204C-97DE-26FFFB868D61}" srcOrd="1" destOrd="0" presId="urn:microsoft.com/office/officeart/2005/8/layout/orgChart1"/>
    <dgm:cxn modelId="{E08BCBA0-43CD-A946-A02D-2F44B2915527}" type="presParOf" srcId="{35AA6AAD-C263-C043-B6D9-035A270EEEF1}" destId="{EDD085EB-0DD4-DD42-8C0D-25908E7B7F20}" srcOrd="1" destOrd="0" presId="urn:microsoft.com/office/officeart/2005/8/layout/orgChart1"/>
    <dgm:cxn modelId="{49403E8C-A53F-9046-9F2E-66108A11B165}" type="presParOf" srcId="{EDD085EB-0DD4-DD42-8C0D-25908E7B7F20}" destId="{13DE362E-95ED-2A40-BA32-268E77D34715}" srcOrd="0" destOrd="0" presId="urn:microsoft.com/office/officeart/2005/8/layout/orgChart1"/>
    <dgm:cxn modelId="{6F44F357-A673-6D4C-8FD3-F505143F55F1}" type="presParOf" srcId="{EDD085EB-0DD4-DD42-8C0D-25908E7B7F20}" destId="{6E7361FC-B56B-FD49-849A-3D8E91E7AEC5}" srcOrd="1" destOrd="0" presId="urn:microsoft.com/office/officeart/2005/8/layout/orgChart1"/>
    <dgm:cxn modelId="{669393DF-2D55-7F44-A30B-594E217494FB}" type="presParOf" srcId="{6E7361FC-B56B-FD49-849A-3D8E91E7AEC5}" destId="{7E8C6AC8-EF6D-6444-8608-D8131464DD6D}" srcOrd="0" destOrd="0" presId="urn:microsoft.com/office/officeart/2005/8/layout/orgChart1"/>
    <dgm:cxn modelId="{B2DBC3B6-7EFC-394B-AB00-7B1214EC77B3}" type="presParOf" srcId="{7E8C6AC8-EF6D-6444-8608-D8131464DD6D}" destId="{9412F6B8-838B-1242-A5C2-8C2639DC78F2}" srcOrd="0" destOrd="0" presId="urn:microsoft.com/office/officeart/2005/8/layout/orgChart1"/>
    <dgm:cxn modelId="{C09738F0-C8A5-8848-9ED8-C46788DF9253}" type="presParOf" srcId="{7E8C6AC8-EF6D-6444-8608-D8131464DD6D}" destId="{99AA8B4B-4D5E-9648-982E-38DC740784FF}" srcOrd="1" destOrd="0" presId="urn:microsoft.com/office/officeart/2005/8/layout/orgChart1"/>
    <dgm:cxn modelId="{6D947AE5-7A61-D042-BEC1-484C1F80D58F}" type="presParOf" srcId="{6E7361FC-B56B-FD49-849A-3D8E91E7AEC5}" destId="{7D89A0EB-33EC-CC46-9BCC-E64DBA41FBA7}" srcOrd="1" destOrd="0" presId="urn:microsoft.com/office/officeart/2005/8/layout/orgChart1"/>
    <dgm:cxn modelId="{9533AC0D-E2EF-6E4F-B8C9-37A9BED6E41B}" type="presParOf" srcId="{6E7361FC-B56B-FD49-849A-3D8E91E7AEC5}" destId="{F32AEBE3-91E3-5946-A090-113E152D97EA}" srcOrd="2" destOrd="0" presId="urn:microsoft.com/office/officeart/2005/8/layout/orgChart1"/>
    <dgm:cxn modelId="{1DF35725-DC53-0D45-B627-6200C40DA5DE}" type="presParOf" srcId="{35AA6AAD-C263-C043-B6D9-035A270EEEF1}" destId="{8A5D7BAF-EFFD-0F4C-BF77-9702E3D1F8D0}" srcOrd="2" destOrd="0" presId="urn:microsoft.com/office/officeart/2005/8/layout/orgChart1"/>
    <dgm:cxn modelId="{D248222F-0B14-994C-BBF9-A8E8644F3ED6}" type="presParOf" srcId="{09F5B96B-06AC-3948-A31C-C9DC516A21F9}" destId="{9840C06E-68EF-6849-A0F0-CFCD81CEEDD2}" srcOrd="2" destOrd="0" presId="urn:microsoft.com/office/officeart/2005/8/layout/orgChart1"/>
    <dgm:cxn modelId="{9396690D-17AF-6044-BD53-9A327D53B9B6}" type="presParOf" srcId="{09F5B96B-06AC-3948-A31C-C9DC516A21F9}" destId="{21C9266F-08C3-B64D-9DC4-EB4A4AF6D805}" srcOrd="3" destOrd="0" presId="urn:microsoft.com/office/officeart/2005/8/layout/orgChart1"/>
    <dgm:cxn modelId="{C232A41B-6B0C-2549-82B0-56B7F6793B2B}" type="presParOf" srcId="{21C9266F-08C3-B64D-9DC4-EB4A4AF6D805}" destId="{2D9C154D-1DBD-B740-BD19-4BC166E63C29}" srcOrd="0" destOrd="0" presId="urn:microsoft.com/office/officeart/2005/8/layout/orgChart1"/>
    <dgm:cxn modelId="{C544B700-6B07-3342-8252-BF4CBF65C750}" type="presParOf" srcId="{2D9C154D-1DBD-B740-BD19-4BC166E63C29}" destId="{65ED89C7-3BE5-9843-8AD7-A511F3089B0E}" srcOrd="0" destOrd="0" presId="urn:microsoft.com/office/officeart/2005/8/layout/orgChart1"/>
    <dgm:cxn modelId="{AEC881DE-63A0-774F-80DD-6A1BF1736A36}" type="presParOf" srcId="{2D9C154D-1DBD-B740-BD19-4BC166E63C29}" destId="{CA8DC65B-AAD3-9A41-A4E7-B9AFA7714A85}" srcOrd="1" destOrd="0" presId="urn:microsoft.com/office/officeart/2005/8/layout/orgChart1"/>
    <dgm:cxn modelId="{D802CB76-3D99-134F-9410-F32015506040}" type="presParOf" srcId="{21C9266F-08C3-B64D-9DC4-EB4A4AF6D805}" destId="{5F7B394A-F2C8-3B49-A240-4F54E9311146}" srcOrd="1" destOrd="0" presId="urn:microsoft.com/office/officeart/2005/8/layout/orgChart1"/>
    <dgm:cxn modelId="{82326B35-705A-4E44-9258-588980FCF27F}" type="presParOf" srcId="{5F7B394A-F2C8-3B49-A240-4F54E9311146}" destId="{9477930F-CCCF-A243-A6B2-CB74FEF23F2A}" srcOrd="0" destOrd="0" presId="urn:microsoft.com/office/officeart/2005/8/layout/orgChart1"/>
    <dgm:cxn modelId="{9DE419F9-EBED-AE46-AB6E-39473F574CB4}" type="presParOf" srcId="{5F7B394A-F2C8-3B49-A240-4F54E9311146}" destId="{920D1D29-34C3-1D49-BC76-D9DF0DF68F16}" srcOrd="1" destOrd="0" presId="urn:microsoft.com/office/officeart/2005/8/layout/orgChart1"/>
    <dgm:cxn modelId="{5D8A60F0-7DCC-C741-AB6A-1FDDAFD41DA0}" type="presParOf" srcId="{920D1D29-34C3-1D49-BC76-D9DF0DF68F16}" destId="{1C1EC942-5C9E-2B4D-A5A4-E96C9670914D}" srcOrd="0" destOrd="0" presId="urn:microsoft.com/office/officeart/2005/8/layout/orgChart1"/>
    <dgm:cxn modelId="{29518992-B885-3E46-B93D-33E62A49282E}" type="presParOf" srcId="{1C1EC942-5C9E-2B4D-A5A4-E96C9670914D}" destId="{4FB2B717-EBEB-BC4F-8FBE-39F808E136AC}" srcOrd="0" destOrd="0" presId="urn:microsoft.com/office/officeart/2005/8/layout/orgChart1"/>
    <dgm:cxn modelId="{28443BCD-46D6-0441-BDB6-DD6D0880B55E}" type="presParOf" srcId="{1C1EC942-5C9E-2B4D-A5A4-E96C9670914D}" destId="{E5593CA2-1F25-3649-85FA-706A0BE7C716}" srcOrd="1" destOrd="0" presId="urn:microsoft.com/office/officeart/2005/8/layout/orgChart1"/>
    <dgm:cxn modelId="{71A40E80-C30F-F947-AC9F-35520BB1EDAE}" type="presParOf" srcId="{920D1D29-34C3-1D49-BC76-D9DF0DF68F16}" destId="{A3E02361-0F80-1E49-A925-089BC2037197}" srcOrd="1" destOrd="0" presId="urn:microsoft.com/office/officeart/2005/8/layout/orgChart1"/>
    <dgm:cxn modelId="{897B03BE-7920-9E44-A016-546E01380E87}" type="presParOf" srcId="{920D1D29-34C3-1D49-BC76-D9DF0DF68F16}" destId="{46248AF5-A33F-A44F-BFDA-1B36A223FF3F}" srcOrd="2" destOrd="0" presId="urn:microsoft.com/office/officeart/2005/8/layout/orgChart1"/>
    <dgm:cxn modelId="{CECD6F91-8CAB-CC45-96F6-6065003F854A}" type="presParOf" srcId="{21C9266F-08C3-B64D-9DC4-EB4A4AF6D805}" destId="{73AF0DF9-DC63-5C49-99FB-D0F3C34DEE83}" srcOrd="2" destOrd="0" presId="urn:microsoft.com/office/officeart/2005/8/layout/orgChart1"/>
    <dgm:cxn modelId="{C03F0F1E-4F3C-1444-B96C-982F1B423EB6}" type="presParOf" srcId="{09F5B96B-06AC-3948-A31C-C9DC516A21F9}" destId="{447183BB-7672-DF4C-AAF0-64D09476A299}" srcOrd="4" destOrd="0" presId="urn:microsoft.com/office/officeart/2005/8/layout/orgChart1"/>
    <dgm:cxn modelId="{FF1AFA2C-13F0-834B-982B-7F213BBAD0FE}" type="presParOf" srcId="{09F5B96B-06AC-3948-A31C-C9DC516A21F9}" destId="{E1E8490C-F2F7-414F-9EF4-5A39FD4BF17D}" srcOrd="5" destOrd="0" presId="urn:microsoft.com/office/officeart/2005/8/layout/orgChart1"/>
    <dgm:cxn modelId="{D8495E75-AADE-3F43-AB80-F07CF7EF8424}" type="presParOf" srcId="{E1E8490C-F2F7-414F-9EF4-5A39FD4BF17D}" destId="{9A1B6C96-2036-E046-8D5F-486C42289D60}" srcOrd="0" destOrd="0" presId="urn:microsoft.com/office/officeart/2005/8/layout/orgChart1"/>
    <dgm:cxn modelId="{8C65BD57-E77F-7D45-A89E-CD186997EBFD}" type="presParOf" srcId="{9A1B6C96-2036-E046-8D5F-486C42289D60}" destId="{4B118011-BDB1-F647-A9E9-97786C577473}" srcOrd="0" destOrd="0" presId="urn:microsoft.com/office/officeart/2005/8/layout/orgChart1"/>
    <dgm:cxn modelId="{929D7A87-471F-5648-A66B-B2BCEFE8635F}" type="presParOf" srcId="{9A1B6C96-2036-E046-8D5F-486C42289D60}" destId="{E3FC51BC-64E3-EF40-9489-E48EF7F9231B}" srcOrd="1" destOrd="0" presId="urn:microsoft.com/office/officeart/2005/8/layout/orgChart1"/>
    <dgm:cxn modelId="{FA860834-97BB-E548-AA77-BA9C7A9DE3DC}" type="presParOf" srcId="{E1E8490C-F2F7-414F-9EF4-5A39FD4BF17D}" destId="{3CFF813C-C108-9944-885D-993F427685B1}" srcOrd="1" destOrd="0" presId="urn:microsoft.com/office/officeart/2005/8/layout/orgChart1"/>
    <dgm:cxn modelId="{9165B480-CB35-B44E-9EF1-9577D2D7A364}" type="presParOf" srcId="{E1E8490C-F2F7-414F-9EF4-5A39FD4BF17D}" destId="{BD901C87-D145-774E-8239-42CE9661ED63}" srcOrd="2" destOrd="0" presId="urn:microsoft.com/office/officeart/2005/8/layout/orgChart1"/>
    <dgm:cxn modelId="{67E33F16-215D-644A-9D16-10E2CB4654CE}" type="presParOf" srcId="{09F5B96B-06AC-3948-A31C-C9DC516A21F9}" destId="{3F770537-D09A-674E-BF99-42923139207C}" srcOrd="6" destOrd="0" presId="urn:microsoft.com/office/officeart/2005/8/layout/orgChart1"/>
    <dgm:cxn modelId="{AC6E1553-8AD7-8449-9F28-89F08D04516D}" type="presParOf" srcId="{09F5B96B-06AC-3948-A31C-C9DC516A21F9}" destId="{E247DB90-2FBB-314E-8BC8-36925A769B33}" srcOrd="7" destOrd="0" presId="urn:microsoft.com/office/officeart/2005/8/layout/orgChart1"/>
    <dgm:cxn modelId="{9D7D70AD-7179-C747-9F10-8C7621FA72A8}" type="presParOf" srcId="{E247DB90-2FBB-314E-8BC8-36925A769B33}" destId="{48190705-8D5D-BB44-96CF-52F4D0C2580D}" srcOrd="0" destOrd="0" presId="urn:microsoft.com/office/officeart/2005/8/layout/orgChart1"/>
    <dgm:cxn modelId="{ED8F641C-9014-704E-B8DA-B0B252BA012D}" type="presParOf" srcId="{48190705-8D5D-BB44-96CF-52F4D0C2580D}" destId="{24F3DC3F-2F4D-1041-924B-BF5472177136}" srcOrd="0" destOrd="0" presId="urn:microsoft.com/office/officeart/2005/8/layout/orgChart1"/>
    <dgm:cxn modelId="{6B793610-0874-FF46-AC7D-A78C2F1681C6}" type="presParOf" srcId="{48190705-8D5D-BB44-96CF-52F4D0C2580D}" destId="{12573152-2BD2-BC48-86EF-74993BA20F19}" srcOrd="1" destOrd="0" presId="urn:microsoft.com/office/officeart/2005/8/layout/orgChart1"/>
    <dgm:cxn modelId="{59EF081E-550C-FB44-9C7A-458D80D74912}" type="presParOf" srcId="{E247DB90-2FBB-314E-8BC8-36925A769B33}" destId="{A1EFF867-5933-CB48-9105-78907858994E}" srcOrd="1" destOrd="0" presId="urn:microsoft.com/office/officeart/2005/8/layout/orgChart1"/>
    <dgm:cxn modelId="{2279CD3A-BEDE-F947-8F03-8A17470735AF}" type="presParOf" srcId="{E247DB90-2FBB-314E-8BC8-36925A769B33}" destId="{97C7666E-350E-424E-9103-5A84CB1AA7D9}" srcOrd="2" destOrd="0" presId="urn:microsoft.com/office/officeart/2005/8/layout/orgChart1"/>
    <dgm:cxn modelId="{F79FA003-1C81-3946-A868-34599B49EF6E}" type="presParOf" srcId="{FE8719C0-F3E3-E04F-87CF-5273756D46A2}" destId="{EADE6B32-6574-3547-834E-B1E5BC71F335}" srcOrd="2" destOrd="0" presId="urn:microsoft.com/office/officeart/2005/8/layout/orgChart1"/>
    <dgm:cxn modelId="{7C8F90CF-959F-4F46-B752-0224FCA350BB}" type="presParOf" srcId="{6EB3C9BC-C72B-3941-8DEC-35881877906A}" destId="{D409E92F-A9F9-9346-996D-119942EF69A0}" srcOrd="2" destOrd="0" presId="urn:microsoft.com/office/officeart/2005/8/layout/orgChart1"/>
    <dgm:cxn modelId="{9EB45329-11B9-5B45-B15D-E1D00CBB48F3}" type="presParOf" srcId="{43EC6C04-24A8-E441-8AA4-E69084B755BF}" destId="{1CF555BA-27A5-2840-AEC4-D1201E6C52AA}" srcOrd="4" destOrd="0" presId="urn:microsoft.com/office/officeart/2005/8/layout/orgChart1"/>
    <dgm:cxn modelId="{13B07272-9B07-1140-B3C0-B6D03E744464}" type="presParOf" srcId="{43EC6C04-24A8-E441-8AA4-E69084B755BF}" destId="{03D3FC19-B365-A24F-93E0-EE5A19A57E4F}" srcOrd="5" destOrd="0" presId="urn:microsoft.com/office/officeart/2005/8/layout/orgChart1"/>
    <dgm:cxn modelId="{92D00A44-7DEE-884F-A472-391F57976CA1}" type="presParOf" srcId="{03D3FC19-B365-A24F-93E0-EE5A19A57E4F}" destId="{F5C6D743-2FE5-5A49-9654-ACE7C26EC368}" srcOrd="0" destOrd="0" presId="urn:microsoft.com/office/officeart/2005/8/layout/orgChart1"/>
    <dgm:cxn modelId="{713C5C9F-7FBE-1B4D-87AF-961FAF994650}" type="presParOf" srcId="{F5C6D743-2FE5-5A49-9654-ACE7C26EC368}" destId="{B556139E-B1F5-C249-9C67-B82C69545E1A}" srcOrd="0" destOrd="0" presId="urn:microsoft.com/office/officeart/2005/8/layout/orgChart1"/>
    <dgm:cxn modelId="{26985F40-3BD2-224B-B1C1-CC01F0326CFE}" type="presParOf" srcId="{F5C6D743-2FE5-5A49-9654-ACE7C26EC368}" destId="{C8FE98C7-F432-234E-A6D7-D695E5D517E3}" srcOrd="1" destOrd="0" presId="urn:microsoft.com/office/officeart/2005/8/layout/orgChart1"/>
    <dgm:cxn modelId="{6C5974ED-7954-B44E-BF42-03B2313305AC}" type="presParOf" srcId="{03D3FC19-B365-A24F-93E0-EE5A19A57E4F}" destId="{413683B2-06C6-EF41-9785-8C7E5BA41D32}" srcOrd="1" destOrd="0" presId="urn:microsoft.com/office/officeart/2005/8/layout/orgChart1"/>
    <dgm:cxn modelId="{7FDBBF28-5B60-8E45-A1EB-7C20F52132A3}" type="presParOf" srcId="{413683B2-06C6-EF41-9785-8C7E5BA41D32}" destId="{50DD24BF-9363-3A40-8694-44732B6D59FA}" srcOrd="0" destOrd="0" presId="urn:microsoft.com/office/officeart/2005/8/layout/orgChart1"/>
    <dgm:cxn modelId="{700E8F4B-44AC-9041-BF85-063B7950D1A7}" type="presParOf" srcId="{413683B2-06C6-EF41-9785-8C7E5BA41D32}" destId="{84B1A2F5-A01A-8743-95AE-CDF522E23490}" srcOrd="1" destOrd="0" presId="urn:microsoft.com/office/officeart/2005/8/layout/orgChart1"/>
    <dgm:cxn modelId="{4AE40DA2-BF9F-CC4E-BB42-F65189EDD17B}" type="presParOf" srcId="{84B1A2F5-A01A-8743-95AE-CDF522E23490}" destId="{B4429B07-DB77-8C4A-AFDA-0F1697A1BCDE}" srcOrd="0" destOrd="0" presId="urn:microsoft.com/office/officeart/2005/8/layout/orgChart1"/>
    <dgm:cxn modelId="{A05E9848-DAFE-FB4D-AB11-C4B256483142}" type="presParOf" srcId="{B4429B07-DB77-8C4A-AFDA-0F1697A1BCDE}" destId="{DEF5EB7C-CA24-0C4F-B25A-871A9262FB23}" srcOrd="0" destOrd="0" presId="urn:microsoft.com/office/officeart/2005/8/layout/orgChart1"/>
    <dgm:cxn modelId="{052839B5-5260-7746-9AC0-2A5A2DC5ED53}" type="presParOf" srcId="{B4429B07-DB77-8C4A-AFDA-0F1697A1BCDE}" destId="{9ECC4375-4BFF-A147-8F5A-AB412F77CDCF}" srcOrd="1" destOrd="0" presId="urn:microsoft.com/office/officeart/2005/8/layout/orgChart1"/>
    <dgm:cxn modelId="{9FFE4727-2919-F443-B152-B38D5C99B637}" type="presParOf" srcId="{84B1A2F5-A01A-8743-95AE-CDF522E23490}" destId="{7FEE912A-9764-6A4B-AAAF-927C25F5EF56}" srcOrd="1" destOrd="0" presId="urn:microsoft.com/office/officeart/2005/8/layout/orgChart1"/>
    <dgm:cxn modelId="{8F3069E4-32BB-204A-8204-DDBED0068DA5}" type="presParOf" srcId="{7FEE912A-9764-6A4B-AAAF-927C25F5EF56}" destId="{C4813009-C09A-FD48-A250-7120678FD3A5}" srcOrd="0" destOrd="0" presId="urn:microsoft.com/office/officeart/2005/8/layout/orgChart1"/>
    <dgm:cxn modelId="{F205E57A-BFF8-E849-AF9B-5DE130E98EE8}" type="presParOf" srcId="{7FEE912A-9764-6A4B-AAAF-927C25F5EF56}" destId="{2D29C855-58C3-D14B-9903-DE0827D43B7A}" srcOrd="1" destOrd="0" presId="urn:microsoft.com/office/officeart/2005/8/layout/orgChart1"/>
    <dgm:cxn modelId="{897E3D2F-7580-9844-848B-7C6D413F0F75}" type="presParOf" srcId="{2D29C855-58C3-D14B-9903-DE0827D43B7A}" destId="{84731C7C-20B5-9C44-A04E-8CF689C6F000}" srcOrd="0" destOrd="0" presId="urn:microsoft.com/office/officeart/2005/8/layout/orgChart1"/>
    <dgm:cxn modelId="{1F442F36-4338-744A-8EA0-34FB4D495151}" type="presParOf" srcId="{84731C7C-20B5-9C44-A04E-8CF689C6F000}" destId="{65BD9221-10C4-EA4C-AFF8-192FDBCA8FF1}" srcOrd="0" destOrd="0" presId="urn:microsoft.com/office/officeart/2005/8/layout/orgChart1"/>
    <dgm:cxn modelId="{131991B3-AE8A-1541-8D1D-724ECEF6945A}" type="presParOf" srcId="{84731C7C-20B5-9C44-A04E-8CF689C6F000}" destId="{58559569-9FDF-CF4F-8EF7-DDCAF81DAA5A}" srcOrd="1" destOrd="0" presId="urn:microsoft.com/office/officeart/2005/8/layout/orgChart1"/>
    <dgm:cxn modelId="{99D40618-779C-0F40-B185-C7A8DB504BDC}" type="presParOf" srcId="{2D29C855-58C3-D14B-9903-DE0827D43B7A}" destId="{8783FFED-E642-934F-8736-C7F7F3288971}" srcOrd="1" destOrd="0" presId="urn:microsoft.com/office/officeart/2005/8/layout/orgChart1"/>
    <dgm:cxn modelId="{1F7D26B6-7E5A-9548-A90C-D6C2870311B3}" type="presParOf" srcId="{8783FFED-E642-934F-8736-C7F7F3288971}" destId="{EF2FFFBF-B957-7C4E-B946-B54BAEF8682E}" srcOrd="0" destOrd="0" presId="urn:microsoft.com/office/officeart/2005/8/layout/orgChart1"/>
    <dgm:cxn modelId="{BF214B0B-A166-314B-A4CB-5B27B49857CF}" type="presParOf" srcId="{8783FFED-E642-934F-8736-C7F7F3288971}" destId="{0E9ADDBC-00B7-CA47-9990-FA665E1CA1C0}" srcOrd="1" destOrd="0" presId="urn:microsoft.com/office/officeart/2005/8/layout/orgChart1"/>
    <dgm:cxn modelId="{B3BF3015-0FEB-1044-8294-1FD69F7A9935}" type="presParOf" srcId="{0E9ADDBC-00B7-CA47-9990-FA665E1CA1C0}" destId="{786E51A6-06C4-1740-BFD9-E5F87EE315E3}" srcOrd="0" destOrd="0" presId="urn:microsoft.com/office/officeart/2005/8/layout/orgChart1"/>
    <dgm:cxn modelId="{8DE3B709-1914-3A47-8067-518577553B24}" type="presParOf" srcId="{786E51A6-06C4-1740-BFD9-E5F87EE315E3}" destId="{5A860EE3-7542-9249-B0F8-C71800BAD51C}" srcOrd="0" destOrd="0" presId="urn:microsoft.com/office/officeart/2005/8/layout/orgChart1"/>
    <dgm:cxn modelId="{FA108CC7-D7E6-CE4C-8B2B-2B86E8A1D944}" type="presParOf" srcId="{786E51A6-06C4-1740-BFD9-E5F87EE315E3}" destId="{A897F4B5-9FE9-9342-8D39-A5D494009CB4}" srcOrd="1" destOrd="0" presId="urn:microsoft.com/office/officeart/2005/8/layout/orgChart1"/>
    <dgm:cxn modelId="{58B3386D-6FA6-6F49-8C53-303A1572DC67}" type="presParOf" srcId="{0E9ADDBC-00B7-CA47-9990-FA665E1CA1C0}" destId="{DC371ED2-270A-D74D-8C28-5E645625AFD7}" srcOrd="1" destOrd="0" presId="urn:microsoft.com/office/officeart/2005/8/layout/orgChart1"/>
    <dgm:cxn modelId="{EA13F402-0A3B-2848-81F7-74765244E003}" type="presParOf" srcId="{0E9ADDBC-00B7-CA47-9990-FA665E1CA1C0}" destId="{76346AE5-CCA9-D24B-92F0-A9F61655C42C}" srcOrd="2" destOrd="0" presId="urn:microsoft.com/office/officeart/2005/8/layout/orgChart1"/>
    <dgm:cxn modelId="{D281EDA3-AEF9-094E-8FD1-935CF92AE7EB}" type="presParOf" srcId="{8783FFED-E642-934F-8736-C7F7F3288971}" destId="{24F2DB20-2A42-AD4D-88A0-A5E1570549D5}" srcOrd="2" destOrd="0" presId="urn:microsoft.com/office/officeart/2005/8/layout/orgChart1"/>
    <dgm:cxn modelId="{B87BC6DA-84AF-6A4E-A4DD-2338093114E1}" type="presParOf" srcId="{8783FFED-E642-934F-8736-C7F7F3288971}" destId="{754D0662-38E5-ED4E-964C-2D48D59C2263}" srcOrd="3" destOrd="0" presId="urn:microsoft.com/office/officeart/2005/8/layout/orgChart1"/>
    <dgm:cxn modelId="{5B25D563-F703-3A4A-A0EF-3CC2116B29BC}" type="presParOf" srcId="{754D0662-38E5-ED4E-964C-2D48D59C2263}" destId="{3278E297-9F27-484F-93A6-B9EBDFA5A48F}" srcOrd="0" destOrd="0" presId="urn:microsoft.com/office/officeart/2005/8/layout/orgChart1"/>
    <dgm:cxn modelId="{1BB9E77A-3546-6C4C-9293-A6814B48651F}" type="presParOf" srcId="{3278E297-9F27-484F-93A6-B9EBDFA5A48F}" destId="{3FF8A391-5AEB-144F-AAE7-657CB7841DD3}" srcOrd="0" destOrd="0" presId="urn:microsoft.com/office/officeart/2005/8/layout/orgChart1"/>
    <dgm:cxn modelId="{B772DC4F-2C74-5446-8C20-1C8A6605213F}" type="presParOf" srcId="{3278E297-9F27-484F-93A6-B9EBDFA5A48F}" destId="{CA502D18-8A14-3C4C-BE3E-6F4FD1F7F6FC}" srcOrd="1" destOrd="0" presId="urn:microsoft.com/office/officeart/2005/8/layout/orgChart1"/>
    <dgm:cxn modelId="{BF11528A-C9BD-3A42-A9CB-24D05694C02F}" type="presParOf" srcId="{754D0662-38E5-ED4E-964C-2D48D59C2263}" destId="{7B2D1E93-5387-AC45-8E72-59280F101077}" srcOrd="1" destOrd="0" presId="urn:microsoft.com/office/officeart/2005/8/layout/orgChart1"/>
    <dgm:cxn modelId="{6BBF76F3-2367-8548-B2C5-8B177A41F6A9}" type="presParOf" srcId="{754D0662-38E5-ED4E-964C-2D48D59C2263}" destId="{B9D4EB9E-4BD1-D34F-8734-DA83E3B5E063}" srcOrd="2" destOrd="0" presId="urn:microsoft.com/office/officeart/2005/8/layout/orgChart1"/>
    <dgm:cxn modelId="{3F9071ED-5281-FB4E-87E4-7F53DFF2826D}" type="presParOf" srcId="{2D29C855-58C3-D14B-9903-DE0827D43B7A}" destId="{E52A49D2-54E6-2E4B-A943-CA5B3F54ED00}" srcOrd="2" destOrd="0" presId="urn:microsoft.com/office/officeart/2005/8/layout/orgChart1"/>
    <dgm:cxn modelId="{E3B53A63-CDC4-6541-B8EF-DF6CAAADC24F}" type="presParOf" srcId="{7FEE912A-9764-6A4B-AAAF-927C25F5EF56}" destId="{4190BD15-2EBC-6748-8953-55BC04095AE5}" srcOrd="2" destOrd="0" presId="urn:microsoft.com/office/officeart/2005/8/layout/orgChart1"/>
    <dgm:cxn modelId="{656057AD-F6BD-2F4D-A13D-42A1A3ED5480}" type="presParOf" srcId="{7FEE912A-9764-6A4B-AAAF-927C25F5EF56}" destId="{11F53928-C599-754E-9B53-42DD323C16FC}" srcOrd="3" destOrd="0" presId="urn:microsoft.com/office/officeart/2005/8/layout/orgChart1"/>
    <dgm:cxn modelId="{00DB1AC5-109E-7242-8879-EEDB386325F1}" type="presParOf" srcId="{11F53928-C599-754E-9B53-42DD323C16FC}" destId="{13170A99-64F7-DA48-A426-C9E0673AD4D7}" srcOrd="0" destOrd="0" presId="urn:microsoft.com/office/officeart/2005/8/layout/orgChart1"/>
    <dgm:cxn modelId="{A35F0041-7010-7D44-90CE-52C6D4330ED3}" type="presParOf" srcId="{13170A99-64F7-DA48-A426-C9E0673AD4D7}" destId="{4FBCEAD9-B70A-744F-940C-C6D72821758F}" srcOrd="0" destOrd="0" presId="urn:microsoft.com/office/officeart/2005/8/layout/orgChart1"/>
    <dgm:cxn modelId="{7B7EA54E-EFD8-174F-A296-D4ADF1BA1041}" type="presParOf" srcId="{13170A99-64F7-DA48-A426-C9E0673AD4D7}" destId="{2199DE05-8E5E-BC4A-8B03-05E99B6771B2}" srcOrd="1" destOrd="0" presId="urn:microsoft.com/office/officeart/2005/8/layout/orgChart1"/>
    <dgm:cxn modelId="{3E9E8E74-2C1B-5A4D-BF98-066B2E0FF406}" type="presParOf" srcId="{11F53928-C599-754E-9B53-42DD323C16FC}" destId="{F37FDFA7-AFED-6140-9B54-A950F0356626}" srcOrd="1" destOrd="0" presId="urn:microsoft.com/office/officeart/2005/8/layout/orgChart1"/>
    <dgm:cxn modelId="{9F14FF1F-38DD-9B47-9912-BB3514177F33}" type="presParOf" srcId="{11F53928-C599-754E-9B53-42DD323C16FC}" destId="{5DEE39C9-3B11-4E46-ACCB-E79F0CB1558A}" srcOrd="2" destOrd="0" presId="urn:microsoft.com/office/officeart/2005/8/layout/orgChart1"/>
    <dgm:cxn modelId="{43FC0FD4-9EEB-4C45-A982-1997783367F1}" type="presParOf" srcId="{84B1A2F5-A01A-8743-95AE-CDF522E23490}" destId="{81A77FFF-6F4B-E643-82A0-0C3F9C6121B2}" srcOrd="2" destOrd="0" presId="urn:microsoft.com/office/officeart/2005/8/layout/orgChart1"/>
    <dgm:cxn modelId="{DF2595F8-DB7F-9845-A694-68CA63E570F0}" type="presParOf" srcId="{413683B2-06C6-EF41-9785-8C7E5BA41D32}" destId="{906F6CA2-A2A9-5D47-BF65-7DE86CDA2E14}" srcOrd="2" destOrd="0" presId="urn:microsoft.com/office/officeart/2005/8/layout/orgChart1"/>
    <dgm:cxn modelId="{D12DBDAE-80EC-6341-9295-0C841D28C48B}" type="presParOf" srcId="{413683B2-06C6-EF41-9785-8C7E5BA41D32}" destId="{47D9F282-462B-7E49-80CA-E4E56D3EACFB}" srcOrd="3" destOrd="0" presId="urn:microsoft.com/office/officeart/2005/8/layout/orgChart1"/>
    <dgm:cxn modelId="{E358DA68-C865-9643-B437-0A6F2EAA9C0D}" type="presParOf" srcId="{47D9F282-462B-7E49-80CA-E4E56D3EACFB}" destId="{1C6BE8E6-18E7-9345-9BD5-06E704F22A2D}" srcOrd="0" destOrd="0" presId="urn:microsoft.com/office/officeart/2005/8/layout/orgChart1"/>
    <dgm:cxn modelId="{DCF31487-E416-5649-BA6A-AFE9CF98FD1E}" type="presParOf" srcId="{1C6BE8E6-18E7-9345-9BD5-06E704F22A2D}" destId="{4CC26723-61C2-2144-97A4-BF0701B26E40}" srcOrd="0" destOrd="0" presId="urn:microsoft.com/office/officeart/2005/8/layout/orgChart1"/>
    <dgm:cxn modelId="{2C61551D-8334-3446-B50F-19143F032463}" type="presParOf" srcId="{1C6BE8E6-18E7-9345-9BD5-06E704F22A2D}" destId="{2A70F515-263F-8646-8A48-A18C2FEAFEEA}" srcOrd="1" destOrd="0" presId="urn:microsoft.com/office/officeart/2005/8/layout/orgChart1"/>
    <dgm:cxn modelId="{D3DEB502-FEF6-3A4A-B3D1-9621DF0872AF}" type="presParOf" srcId="{47D9F282-462B-7E49-80CA-E4E56D3EACFB}" destId="{A7185440-9B7A-DB4C-B8E0-100F66B51653}" srcOrd="1" destOrd="0" presId="urn:microsoft.com/office/officeart/2005/8/layout/orgChart1"/>
    <dgm:cxn modelId="{1CDF5F70-2FDE-AB4B-8217-E94DFC43A61F}" type="presParOf" srcId="{A7185440-9B7A-DB4C-B8E0-100F66B51653}" destId="{4CD2C93A-9181-BD48-84D1-840E19685011}" srcOrd="0" destOrd="0" presId="urn:microsoft.com/office/officeart/2005/8/layout/orgChart1"/>
    <dgm:cxn modelId="{31DC49E6-204E-AF4A-B1B0-3F8A30B6FD99}" type="presParOf" srcId="{A7185440-9B7A-DB4C-B8E0-100F66B51653}" destId="{D5A59227-418E-9246-967D-4E3EEA6ACF7F}" srcOrd="1" destOrd="0" presId="urn:microsoft.com/office/officeart/2005/8/layout/orgChart1"/>
    <dgm:cxn modelId="{0F33D7AE-B287-8C4B-B053-D42971B43E3C}" type="presParOf" srcId="{D5A59227-418E-9246-967D-4E3EEA6ACF7F}" destId="{9F7B25FC-E7FF-BC41-A053-2851A02D8E4D}" srcOrd="0" destOrd="0" presId="urn:microsoft.com/office/officeart/2005/8/layout/orgChart1"/>
    <dgm:cxn modelId="{7DBF4061-0F31-9946-84F1-5E387AA28F68}" type="presParOf" srcId="{9F7B25FC-E7FF-BC41-A053-2851A02D8E4D}" destId="{C8EFE6AA-F398-8242-965B-54916C067FB7}" srcOrd="0" destOrd="0" presId="urn:microsoft.com/office/officeart/2005/8/layout/orgChart1"/>
    <dgm:cxn modelId="{76700B32-17BA-CA49-B02F-51E33CA5B564}" type="presParOf" srcId="{9F7B25FC-E7FF-BC41-A053-2851A02D8E4D}" destId="{3DFE614C-1D48-8A41-8A09-A78B0381DD19}" srcOrd="1" destOrd="0" presId="urn:microsoft.com/office/officeart/2005/8/layout/orgChart1"/>
    <dgm:cxn modelId="{07BFA2DA-E3E4-364C-B15F-13B62C85D78C}" type="presParOf" srcId="{D5A59227-418E-9246-967D-4E3EEA6ACF7F}" destId="{F3AFC7FA-337B-D64C-8160-035985ABF6D9}" srcOrd="1" destOrd="0" presId="urn:microsoft.com/office/officeart/2005/8/layout/orgChart1"/>
    <dgm:cxn modelId="{27DA3FE6-D101-F641-92DE-554C3E08E368}" type="presParOf" srcId="{D5A59227-418E-9246-967D-4E3EEA6ACF7F}" destId="{2B7F73EE-DBC2-6543-B662-736E7F929D8C}" srcOrd="2" destOrd="0" presId="urn:microsoft.com/office/officeart/2005/8/layout/orgChart1"/>
    <dgm:cxn modelId="{146E7609-7C2B-7E48-B60C-8F6973102B9D}" type="presParOf" srcId="{A7185440-9B7A-DB4C-B8E0-100F66B51653}" destId="{1365B181-D782-CF4F-9385-AC27860E1101}" srcOrd="2" destOrd="0" presId="urn:microsoft.com/office/officeart/2005/8/layout/orgChart1"/>
    <dgm:cxn modelId="{4A590BBB-9580-A64A-B693-D7A5CDC3CA33}" type="presParOf" srcId="{A7185440-9B7A-DB4C-B8E0-100F66B51653}" destId="{F949FA3E-9D63-7845-A00A-719241A6F114}" srcOrd="3" destOrd="0" presId="urn:microsoft.com/office/officeart/2005/8/layout/orgChart1"/>
    <dgm:cxn modelId="{E861A4B2-147C-D840-9DC0-0B50338EEDF6}" type="presParOf" srcId="{F949FA3E-9D63-7845-A00A-719241A6F114}" destId="{C49CCD48-233B-8341-957D-E33A0A332A80}" srcOrd="0" destOrd="0" presId="urn:microsoft.com/office/officeart/2005/8/layout/orgChart1"/>
    <dgm:cxn modelId="{88485C6A-E226-F44A-A107-02AF8545DAA9}" type="presParOf" srcId="{C49CCD48-233B-8341-957D-E33A0A332A80}" destId="{F057A0A1-4B7F-834A-BD28-F41FAAA2975F}" srcOrd="0" destOrd="0" presId="urn:microsoft.com/office/officeart/2005/8/layout/orgChart1"/>
    <dgm:cxn modelId="{A355D813-4555-6142-A4E8-55AFE42C0FC8}" type="presParOf" srcId="{C49CCD48-233B-8341-957D-E33A0A332A80}" destId="{7543A460-4853-B649-B5DC-59B35F09DB71}" srcOrd="1" destOrd="0" presId="urn:microsoft.com/office/officeart/2005/8/layout/orgChart1"/>
    <dgm:cxn modelId="{9626ABAF-6195-7940-B652-F61E492258CF}" type="presParOf" srcId="{F949FA3E-9D63-7845-A00A-719241A6F114}" destId="{116F95BD-DBC8-7447-9980-484BF80E56C2}" srcOrd="1" destOrd="0" presId="urn:microsoft.com/office/officeart/2005/8/layout/orgChart1"/>
    <dgm:cxn modelId="{DC6DFECA-D13F-E64F-B21E-A188C6FCA280}" type="presParOf" srcId="{F949FA3E-9D63-7845-A00A-719241A6F114}" destId="{E11165B1-17B3-B046-82F5-0937F935B505}" srcOrd="2" destOrd="0" presId="urn:microsoft.com/office/officeart/2005/8/layout/orgChart1"/>
    <dgm:cxn modelId="{AC50F021-9DBB-D34C-B4C2-0BB2805CC075}" type="presParOf" srcId="{47D9F282-462B-7E49-80CA-E4E56D3EACFB}" destId="{5EB1B417-5652-3540-B3D3-CD0879297EB8}" srcOrd="2" destOrd="0" presId="urn:microsoft.com/office/officeart/2005/8/layout/orgChart1"/>
    <dgm:cxn modelId="{D7A14DEA-5EE2-9C42-8231-B45A1176D15A}" type="presParOf" srcId="{03D3FC19-B365-A24F-93E0-EE5A19A57E4F}" destId="{ACB282CD-524E-2140-A6A1-7F1C5C347FE1}" srcOrd="2" destOrd="0" presId="urn:microsoft.com/office/officeart/2005/8/layout/orgChart1"/>
    <dgm:cxn modelId="{78E9B9E1-7AEA-2846-877E-32D31901391F}" type="presParOf" srcId="{EFF069B6-D4E3-B54C-88E4-743A8AC5BCD7}" destId="{99C6E4B9-FE81-684D-804B-D74C5B5C572E}" srcOrd="2" destOrd="0" presId="urn:microsoft.com/office/officeart/2005/8/layout/orgChart1"/>
    <dgm:cxn modelId="{9AA71F47-DD5B-7E47-AE95-D5E6CBC7115A}" type="presParOf" srcId="{3FDA5A00-CE12-9241-8399-F6ADCBF643A0}" destId="{5ACAEE4B-2E8E-BF41-B604-E9CC1ABE42CF}" srcOrd="2" destOrd="0" presId="urn:microsoft.com/office/officeart/2005/8/layout/orgChart1"/>
    <dgm:cxn modelId="{DB30B557-F450-C243-A1D1-CD0AE83EA29C}" type="presParOf" srcId="{3FDA5A00-CE12-9241-8399-F6ADCBF643A0}" destId="{804CD329-99B1-0245-A430-CD77BFCB2E15}" srcOrd="3" destOrd="0" presId="urn:microsoft.com/office/officeart/2005/8/layout/orgChart1"/>
    <dgm:cxn modelId="{6ACEEC0F-C601-6147-90B1-88FFEF818922}" type="presParOf" srcId="{804CD329-99B1-0245-A430-CD77BFCB2E15}" destId="{F8D8F6F5-38D5-214C-A4A2-1628FBCB1018}" srcOrd="0" destOrd="0" presId="urn:microsoft.com/office/officeart/2005/8/layout/orgChart1"/>
    <dgm:cxn modelId="{7C101382-143E-E847-B2DB-673A001D4AE2}" type="presParOf" srcId="{F8D8F6F5-38D5-214C-A4A2-1628FBCB1018}" destId="{AA127C52-6FDA-7146-AA8D-B8B484D328F5}" srcOrd="0" destOrd="0" presId="urn:microsoft.com/office/officeart/2005/8/layout/orgChart1"/>
    <dgm:cxn modelId="{26A830C6-D312-5542-AB46-4832F951BCBF}" type="presParOf" srcId="{F8D8F6F5-38D5-214C-A4A2-1628FBCB1018}" destId="{E52B4680-59D6-C841-A3E3-815A31336212}" srcOrd="1" destOrd="0" presId="urn:microsoft.com/office/officeart/2005/8/layout/orgChart1"/>
    <dgm:cxn modelId="{2C5F2640-7F6E-5F4C-81F4-C56E3943A6FA}" type="presParOf" srcId="{804CD329-99B1-0245-A430-CD77BFCB2E15}" destId="{117C8EF5-0E72-8A4C-AA98-52D98E8487C4}" srcOrd="1" destOrd="0" presId="urn:microsoft.com/office/officeart/2005/8/layout/orgChart1"/>
    <dgm:cxn modelId="{AC8A63EB-E6D7-4147-AFE5-ED0785F01C79}" type="presParOf" srcId="{117C8EF5-0E72-8A4C-AA98-52D98E8487C4}" destId="{3CBD634C-8949-7B40-8890-993F42339C88}" srcOrd="0" destOrd="0" presId="urn:microsoft.com/office/officeart/2005/8/layout/orgChart1"/>
    <dgm:cxn modelId="{574579A2-52ED-A645-B54E-8958232B3909}" type="presParOf" srcId="{117C8EF5-0E72-8A4C-AA98-52D98E8487C4}" destId="{B49A82AF-291C-CF49-A752-624BA9E3DDDB}" srcOrd="1" destOrd="0" presId="urn:microsoft.com/office/officeart/2005/8/layout/orgChart1"/>
    <dgm:cxn modelId="{E7435E79-80A7-7046-90D5-F0669172BAB4}" type="presParOf" srcId="{B49A82AF-291C-CF49-A752-624BA9E3DDDB}" destId="{7C03767B-B045-2C48-9FC4-F328C5C51F30}" srcOrd="0" destOrd="0" presId="urn:microsoft.com/office/officeart/2005/8/layout/orgChart1"/>
    <dgm:cxn modelId="{2D8F684E-FCE3-2A40-838D-FA42651938B1}" type="presParOf" srcId="{7C03767B-B045-2C48-9FC4-F328C5C51F30}" destId="{29983A46-C53B-2C4D-A13F-A8D6424F27E6}" srcOrd="0" destOrd="0" presId="urn:microsoft.com/office/officeart/2005/8/layout/orgChart1"/>
    <dgm:cxn modelId="{C1A3CCF0-329C-8649-A95A-FC4EB7292589}" type="presParOf" srcId="{7C03767B-B045-2C48-9FC4-F328C5C51F30}" destId="{B0F93F31-CBDB-A842-BAFD-15DD08FEF6B1}" srcOrd="1" destOrd="0" presId="urn:microsoft.com/office/officeart/2005/8/layout/orgChart1"/>
    <dgm:cxn modelId="{C7271296-B25E-3A4B-930F-29E5E155D7AF}" type="presParOf" srcId="{B49A82AF-291C-CF49-A752-624BA9E3DDDB}" destId="{901FCA1F-4DC7-D44C-A8BD-153DB72574B8}" srcOrd="1" destOrd="0" presId="urn:microsoft.com/office/officeart/2005/8/layout/orgChart1"/>
    <dgm:cxn modelId="{F04EAF99-6494-8841-998B-48D98BAF5A80}" type="presParOf" srcId="{901FCA1F-4DC7-D44C-A8BD-153DB72574B8}" destId="{3AFFD1D3-0A5E-B547-8876-46D287049F26}" srcOrd="0" destOrd="0" presId="urn:microsoft.com/office/officeart/2005/8/layout/orgChart1"/>
    <dgm:cxn modelId="{DDE1A417-DAD1-2E48-B7EF-C6E2E9A59C87}" type="presParOf" srcId="{901FCA1F-4DC7-D44C-A8BD-153DB72574B8}" destId="{0B9D3A4F-6745-8E4C-A216-6A4D173BD5A8}" srcOrd="1" destOrd="0" presId="urn:microsoft.com/office/officeart/2005/8/layout/orgChart1"/>
    <dgm:cxn modelId="{511A496A-EE1F-284A-9693-F1DDDA881FE7}" type="presParOf" srcId="{0B9D3A4F-6745-8E4C-A216-6A4D173BD5A8}" destId="{F6762BF1-45AA-854C-AC8A-2FD8D76EA6EC}" srcOrd="0" destOrd="0" presId="urn:microsoft.com/office/officeart/2005/8/layout/orgChart1"/>
    <dgm:cxn modelId="{456747B5-AC93-644C-916B-9F86D6B5894B}" type="presParOf" srcId="{F6762BF1-45AA-854C-AC8A-2FD8D76EA6EC}" destId="{0B8119BD-69B5-AC46-AC42-5B53A4B80894}" srcOrd="0" destOrd="0" presId="urn:microsoft.com/office/officeart/2005/8/layout/orgChart1"/>
    <dgm:cxn modelId="{D08D49FC-3ABA-FA43-9190-1C2BC0DDF0C1}" type="presParOf" srcId="{F6762BF1-45AA-854C-AC8A-2FD8D76EA6EC}" destId="{1F7875AB-70B5-7041-B518-607D88A80C55}" srcOrd="1" destOrd="0" presId="urn:microsoft.com/office/officeart/2005/8/layout/orgChart1"/>
    <dgm:cxn modelId="{B2F63AC6-9204-AB49-8E97-80659FDD6777}" type="presParOf" srcId="{0B9D3A4F-6745-8E4C-A216-6A4D173BD5A8}" destId="{025C4DC9-6BE6-0548-9E90-AC0E7075A6D1}" srcOrd="1" destOrd="0" presId="urn:microsoft.com/office/officeart/2005/8/layout/orgChart1"/>
    <dgm:cxn modelId="{D5150718-AE9B-A449-91DD-5E209AEE920F}" type="presParOf" srcId="{025C4DC9-6BE6-0548-9E90-AC0E7075A6D1}" destId="{CFA04CC1-40AB-A649-9B3A-0E1D9EFCA8FB}" srcOrd="0" destOrd="0" presId="urn:microsoft.com/office/officeart/2005/8/layout/orgChart1"/>
    <dgm:cxn modelId="{7291DC83-4280-5B41-83E7-51C1D2938C5E}" type="presParOf" srcId="{025C4DC9-6BE6-0548-9E90-AC0E7075A6D1}" destId="{79EFB2D8-E406-E94E-9E9B-96A7FEE48DF4}" srcOrd="1" destOrd="0" presId="urn:microsoft.com/office/officeart/2005/8/layout/orgChart1"/>
    <dgm:cxn modelId="{7948CA9E-BF6A-864F-B802-C011C980EAD9}" type="presParOf" srcId="{79EFB2D8-E406-E94E-9E9B-96A7FEE48DF4}" destId="{B58B8BCB-0066-3B4E-A993-509C0E9C974A}" srcOrd="0" destOrd="0" presId="urn:microsoft.com/office/officeart/2005/8/layout/orgChart1"/>
    <dgm:cxn modelId="{702B4D68-B73E-BC46-B8A6-E063A7A1F12A}" type="presParOf" srcId="{B58B8BCB-0066-3B4E-A993-509C0E9C974A}" destId="{2D57533D-63B9-F841-9C90-80C2909058D8}" srcOrd="0" destOrd="0" presId="urn:microsoft.com/office/officeart/2005/8/layout/orgChart1"/>
    <dgm:cxn modelId="{188DACAA-CF25-4445-80E0-7CF111BA3862}" type="presParOf" srcId="{B58B8BCB-0066-3B4E-A993-509C0E9C974A}" destId="{FB8CD69B-D58C-D84C-A9EC-473A0F2833D2}" srcOrd="1" destOrd="0" presId="urn:microsoft.com/office/officeart/2005/8/layout/orgChart1"/>
    <dgm:cxn modelId="{ECD9106C-F852-5E4C-86A7-B332EA0A921E}" type="presParOf" srcId="{79EFB2D8-E406-E94E-9E9B-96A7FEE48DF4}" destId="{61DC3876-18E8-1740-86BB-47126B63AC06}" srcOrd="1" destOrd="0" presId="urn:microsoft.com/office/officeart/2005/8/layout/orgChart1"/>
    <dgm:cxn modelId="{8495CFDE-1FC4-504A-9D1F-E3C24E2118B4}" type="presParOf" srcId="{79EFB2D8-E406-E94E-9E9B-96A7FEE48DF4}" destId="{78AACD15-F5C9-AE48-B7E1-979691FD78B3}" srcOrd="2" destOrd="0" presId="urn:microsoft.com/office/officeart/2005/8/layout/orgChart1"/>
    <dgm:cxn modelId="{74F73151-28D4-E34D-822D-EF9C88CEDF58}" type="presParOf" srcId="{0B9D3A4F-6745-8E4C-A216-6A4D173BD5A8}" destId="{712174FA-FD56-B04E-B197-76A14B4E562B}" srcOrd="2" destOrd="0" presId="urn:microsoft.com/office/officeart/2005/8/layout/orgChart1"/>
    <dgm:cxn modelId="{9039624E-87D2-BE4A-A465-43AE29536A12}" type="presParOf" srcId="{B49A82AF-291C-CF49-A752-624BA9E3DDDB}" destId="{F82AF6CA-9DCA-8E46-8D1F-7CDEADFCE458}" srcOrd="2" destOrd="0" presId="urn:microsoft.com/office/officeart/2005/8/layout/orgChart1"/>
    <dgm:cxn modelId="{193F2F62-8670-6548-B441-09F88BDFFC7A}" type="presParOf" srcId="{117C8EF5-0E72-8A4C-AA98-52D98E8487C4}" destId="{32129019-DC30-9D49-AE7F-07536B35C15F}" srcOrd="2" destOrd="0" presId="urn:microsoft.com/office/officeart/2005/8/layout/orgChart1"/>
    <dgm:cxn modelId="{5321CA27-007F-6349-A74B-928B55B858FB}" type="presParOf" srcId="{117C8EF5-0E72-8A4C-AA98-52D98E8487C4}" destId="{B2F6800F-DAD9-CD48-8248-3061C6F0F812}" srcOrd="3" destOrd="0" presId="urn:microsoft.com/office/officeart/2005/8/layout/orgChart1"/>
    <dgm:cxn modelId="{5A7D706A-6F0E-5B4F-827C-7C50A4CF85B9}" type="presParOf" srcId="{B2F6800F-DAD9-CD48-8248-3061C6F0F812}" destId="{A4B7CDEF-BCF0-F846-AB1D-B7E0CC04BC34}" srcOrd="0" destOrd="0" presId="urn:microsoft.com/office/officeart/2005/8/layout/orgChart1"/>
    <dgm:cxn modelId="{72C881F5-676A-EA49-BF6C-65D6613F4E27}" type="presParOf" srcId="{A4B7CDEF-BCF0-F846-AB1D-B7E0CC04BC34}" destId="{AF50AA75-C558-A741-96A4-76DED30FB498}" srcOrd="0" destOrd="0" presId="urn:microsoft.com/office/officeart/2005/8/layout/orgChart1"/>
    <dgm:cxn modelId="{B056CEAF-B5A9-8849-88CB-A32F53F25233}" type="presParOf" srcId="{A4B7CDEF-BCF0-F846-AB1D-B7E0CC04BC34}" destId="{7D168F14-D380-7D4B-969F-C07CC23D1827}" srcOrd="1" destOrd="0" presId="urn:microsoft.com/office/officeart/2005/8/layout/orgChart1"/>
    <dgm:cxn modelId="{01CF4782-7CAF-024E-A3F6-0C12C7336178}" type="presParOf" srcId="{B2F6800F-DAD9-CD48-8248-3061C6F0F812}" destId="{1DED862C-CB78-4144-B8F6-3C8FCF9F3C68}" srcOrd="1" destOrd="0" presId="urn:microsoft.com/office/officeart/2005/8/layout/orgChart1"/>
    <dgm:cxn modelId="{2A8B2C48-C4BB-6244-8DBD-A2106C545073}" type="presParOf" srcId="{1DED862C-CB78-4144-B8F6-3C8FCF9F3C68}" destId="{2F93EBDC-F5E4-6642-B5D3-07955628D569}" srcOrd="0" destOrd="0" presId="urn:microsoft.com/office/officeart/2005/8/layout/orgChart1"/>
    <dgm:cxn modelId="{6F978649-BD75-D14F-A6F5-387D8C9EDDC5}" type="presParOf" srcId="{1DED862C-CB78-4144-B8F6-3C8FCF9F3C68}" destId="{7A0EB25F-63FA-DA4F-97E3-1EE05C57C2C8}" srcOrd="1" destOrd="0" presId="urn:microsoft.com/office/officeart/2005/8/layout/orgChart1"/>
    <dgm:cxn modelId="{B782A4BD-26F8-1546-8267-9558C05415DE}" type="presParOf" srcId="{7A0EB25F-63FA-DA4F-97E3-1EE05C57C2C8}" destId="{FE492CFE-8D9A-4846-935D-00204BB49F18}" srcOrd="0" destOrd="0" presId="urn:microsoft.com/office/officeart/2005/8/layout/orgChart1"/>
    <dgm:cxn modelId="{9F73F663-50CC-364D-BF24-9DDACAEF9706}" type="presParOf" srcId="{FE492CFE-8D9A-4846-935D-00204BB49F18}" destId="{51544636-38EF-FE41-BC95-B30E26F00B62}" srcOrd="0" destOrd="0" presId="urn:microsoft.com/office/officeart/2005/8/layout/orgChart1"/>
    <dgm:cxn modelId="{C7B4D848-EA36-994E-89FC-DD87EC2A32A5}" type="presParOf" srcId="{FE492CFE-8D9A-4846-935D-00204BB49F18}" destId="{EBE8C41F-03F5-5B4F-AC86-A42810FA6987}" srcOrd="1" destOrd="0" presId="urn:microsoft.com/office/officeart/2005/8/layout/orgChart1"/>
    <dgm:cxn modelId="{6142795D-A467-544F-A3CE-4164DADFBBB1}" type="presParOf" srcId="{7A0EB25F-63FA-DA4F-97E3-1EE05C57C2C8}" destId="{99DF86A5-975E-FC4C-A9D0-F2A814881A29}" srcOrd="1" destOrd="0" presId="urn:microsoft.com/office/officeart/2005/8/layout/orgChart1"/>
    <dgm:cxn modelId="{A697F3A9-E6AF-D348-BA76-3AC597AECFD2}" type="presParOf" srcId="{99DF86A5-975E-FC4C-A9D0-F2A814881A29}" destId="{11F9FB95-3E4B-774D-ACD2-A9F702DC0404}" srcOrd="0" destOrd="0" presId="urn:microsoft.com/office/officeart/2005/8/layout/orgChart1"/>
    <dgm:cxn modelId="{7B428C2D-4E9B-EC40-87D6-B7343B671440}" type="presParOf" srcId="{99DF86A5-975E-FC4C-A9D0-F2A814881A29}" destId="{7396DE31-F439-B944-9C90-3837CC68DCD0}" srcOrd="1" destOrd="0" presId="urn:microsoft.com/office/officeart/2005/8/layout/orgChart1"/>
    <dgm:cxn modelId="{E7F98DD2-3230-9746-B25E-F8C4F905D5D1}" type="presParOf" srcId="{7396DE31-F439-B944-9C90-3837CC68DCD0}" destId="{09722D38-EB3F-0541-BA83-F542275E12F5}" srcOrd="0" destOrd="0" presId="urn:microsoft.com/office/officeart/2005/8/layout/orgChart1"/>
    <dgm:cxn modelId="{9F9C0528-4750-F146-9CFC-F63469042180}" type="presParOf" srcId="{09722D38-EB3F-0541-BA83-F542275E12F5}" destId="{CEC14145-6EA1-C343-8BB3-C601EA20C798}" srcOrd="0" destOrd="0" presId="urn:microsoft.com/office/officeart/2005/8/layout/orgChart1"/>
    <dgm:cxn modelId="{381B542A-D89D-D442-8A97-0561759971C7}" type="presParOf" srcId="{09722D38-EB3F-0541-BA83-F542275E12F5}" destId="{5F1216FB-C71B-894D-8D02-AD33CFCC4853}" srcOrd="1" destOrd="0" presId="urn:microsoft.com/office/officeart/2005/8/layout/orgChart1"/>
    <dgm:cxn modelId="{44EA0ADC-304D-134B-A2EC-05475175A2F5}" type="presParOf" srcId="{7396DE31-F439-B944-9C90-3837CC68DCD0}" destId="{C3CBEA70-F813-EA42-A982-31381E78F5CE}" srcOrd="1" destOrd="0" presId="urn:microsoft.com/office/officeart/2005/8/layout/orgChart1"/>
    <dgm:cxn modelId="{886CDACF-D329-4140-A6BC-D46F69073A0C}" type="presParOf" srcId="{7396DE31-F439-B944-9C90-3837CC68DCD0}" destId="{AFF41F48-EF60-CA46-B6FE-FF88358625B6}" srcOrd="2" destOrd="0" presId="urn:microsoft.com/office/officeart/2005/8/layout/orgChart1"/>
    <dgm:cxn modelId="{CE461B25-8DFE-094E-912E-2CEF1F690705}" type="presParOf" srcId="{7A0EB25F-63FA-DA4F-97E3-1EE05C57C2C8}" destId="{670D631F-E7C8-B546-B13D-5DAE83D0E3B9}" srcOrd="2" destOrd="0" presId="urn:microsoft.com/office/officeart/2005/8/layout/orgChart1"/>
    <dgm:cxn modelId="{60AB69FB-9EE2-694D-89B4-E53E4A34E1C1}" type="presParOf" srcId="{B2F6800F-DAD9-CD48-8248-3061C6F0F812}" destId="{6A34F903-E07A-0F48-9E27-E025A969A2BE}" srcOrd="2" destOrd="0" presId="urn:microsoft.com/office/officeart/2005/8/layout/orgChart1"/>
    <dgm:cxn modelId="{BA833F5F-923A-6E47-ACF8-376180F7A037}" type="presParOf" srcId="{117C8EF5-0E72-8A4C-AA98-52D98E8487C4}" destId="{814BEEB5-D1E8-D644-A834-1B1E9E7189A6}" srcOrd="4" destOrd="0" presId="urn:microsoft.com/office/officeart/2005/8/layout/orgChart1"/>
    <dgm:cxn modelId="{AB0304E4-6D92-5E4C-B44B-68E2F19BD0E3}" type="presParOf" srcId="{117C8EF5-0E72-8A4C-AA98-52D98E8487C4}" destId="{43039C44-0A1F-5B4C-8DDA-52FF1CE68B8A}" srcOrd="5" destOrd="0" presId="urn:microsoft.com/office/officeart/2005/8/layout/orgChart1"/>
    <dgm:cxn modelId="{60C3EAEF-045E-B348-91AA-6CB2C0721444}" type="presParOf" srcId="{43039C44-0A1F-5B4C-8DDA-52FF1CE68B8A}" destId="{D4573E0F-293B-3448-9FBD-D1910ED117A2}" srcOrd="0" destOrd="0" presId="urn:microsoft.com/office/officeart/2005/8/layout/orgChart1"/>
    <dgm:cxn modelId="{130D9FCC-BD9A-FA4B-9F51-4B4588E61872}" type="presParOf" srcId="{D4573E0F-293B-3448-9FBD-D1910ED117A2}" destId="{B7B75173-831C-004B-964E-BA4250445522}" srcOrd="0" destOrd="0" presId="urn:microsoft.com/office/officeart/2005/8/layout/orgChart1"/>
    <dgm:cxn modelId="{80CB5AC5-D6BF-7747-93D6-16DF00FB2609}" type="presParOf" srcId="{D4573E0F-293B-3448-9FBD-D1910ED117A2}" destId="{3BD5FC99-8AE2-E249-AAE8-79C955EC330C}" srcOrd="1" destOrd="0" presId="urn:microsoft.com/office/officeart/2005/8/layout/orgChart1"/>
    <dgm:cxn modelId="{B5149A3D-3989-9E4D-8EF1-3B0E8F87BA06}" type="presParOf" srcId="{43039C44-0A1F-5B4C-8DDA-52FF1CE68B8A}" destId="{290B0B95-06EE-184E-A510-3E01289C008E}" srcOrd="1" destOrd="0" presId="urn:microsoft.com/office/officeart/2005/8/layout/orgChart1"/>
    <dgm:cxn modelId="{A7105500-343A-D64A-99B9-70CFEB4A4A46}" type="presParOf" srcId="{290B0B95-06EE-184E-A510-3E01289C008E}" destId="{BA7E0134-56FF-2A46-9F04-9C2B073C388D}" srcOrd="0" destOrd="0" presId="urn:microsoft.com/office/officeart/2005/8/layout/orgChart1"/>
    <dgm:cxn modelId="{65EFF284-A2AF-9B4B-9EFB-C457745118CB}" type="presParOf" srcId="{290B0B95-06EE-184E-A510-3E01289C008E}" destId="{770EAF2E-76D9-FE4A-A3F0-EC4A87CAD9E9}" srcOrd="1" destOrd="0" presId="urn:microsoft.com/office/officeart/2005/8/layout/orgChart1"/>
    <dgm:cxn modelId="{7005A05B-FF71-8E45-A719-25338B2131B1}" type="presParOf" srcId="{770EAF2E-76D9-FE4A-A3F0-EC4A87CAD9E9}" destId="{B5EE1636-7A16-9049-9C42-80B8A92B531C}" srcOrd="0" destOrd="0" presId="urn:microsoft.com/office/officeart/2005/8/layout/orgChart1"/>
    <dgm:cxn modelId="{582D5881-EC47-DE44-84BB-D1E81E5D58AC}" type="presParOf" srcId="{B5EE1636-7A16-9049-9C42-80B8A92B531C}" destId="{BADA3F29-3D46-264E-B74F-036A76EA142D}" srcOrd="0" destOrd="0" presId="urn:microsoft.com/office/officeart/2005/8/layout/orgChart1"/>
    <dgm:cxn modelId="{E2FE3EF0-6EFA-9C43-AA39-38A20F011776}" type="presParOf" srcId="{B5EE1636-7A16-9049-9C42-80B8A92B531C}" destId="{2FB125A4-B3C4-0E42-B553-1C2D381848D0}" srcOrd="1" destOrd="0" presId="urn:microsoft.com/office/officeart/2005/8/layout/orgChart1"/>
    <dgm:cxn modelId="{12518CD1-5624-3B44-82CA-B9D9213E9C80}" type="presParOf" srcId="{770EAF2E-76D9-FE4A-A3F0-EC4A87CAD9E9}" destId="{E17552AC-CDC0-5842-AC1A-735CB054889B}" srcOrd="1" destOrd="0" presId="urn:microsoft.com/office/officeart/2005/8/layout/orgChart1"/>
    <dgm:cxn modelId="{C95D02E3-093D-0E49-9FC5-9E0398C86E61}" type="presParOf" srcId="{E17552AC-CDC0-5842-AC1A-735CB054889B}" destId="{6862D2D1-7F33-8341-ABCC-9602EA1139A3}" srcOrd="0" destOrd="0" presId="urn:microsoft.com/office/officeart/2005/8/layout/orgChart1"/>
    <dgm:cxn modelId="{655E32EC-DAFC-3E4E-BBAC-621C3303B86E}" type="presParOf" srcId="{E17552AC-CDC0-5842-AC1A-735CB054889B}" destId="{0FEBF230-9D40-F44A-8982-DDFABC3E7D3D}" srcOrd="1" destOrd="0" presId="urn:microsoft.com/office/officeart/2005/8/layout/orgChart1"/>
    <dgm:cxn modelId="{02248163-A56C-764D-9EF2-C2CC75529529}" type="presParOf" srcId="{0FEBF230-9D40-F44A-8982-DDFABC3E7D3D}" destId="{D2528A36-576D-C148-8087-4111BEED4A41}" srcOrd="0" destOrd="0" presId="urn:microsoft.com/office/officeart/2005/8/layout/orgChart1"/>
    <dgm:cxn modelId="{E601B5FD-86C0-DB46-8CFB-FC8B89D3219D}" type="presParOf" srcId="{D2528A36-576D-C148-8087-4111BEED4A41}" destId="{61D49494-12B1-E14B-AEA3-052197833791}" srcOrd="0" destOrd="0" presId="urn:microsoft.com/office/officeart/2005/8/layout/orgChart1"/>
    <dgm:cxn modelId="{053CF27C-EF13-8144-902B-F00F1B1C313F}" type="presParOf" srcId="{D2528A36-576D-C148-8087-4111BEED4A41}" destId="{279BDAC7-B5DE-5143-8506-8ED2FE7E045C}" srcOrd="1" destOrd="0" presId="urn:microsoft.com/office/officeart/2005/8/layout/orgChart1"/>
    <dgm:cxn modelId="{4BB1C2AA-BD4D-2E44-8BEF-271FD7EF7229}" type="presParOf" srcId="{0FEBF230-9D40-F44A-8982-DDFABC3E7D3D}" destId="{C2AAD89B-EFE6-A040-A39A-908A3FE947F9}" srcOrd="1" destOrd="0" presId="urn:microsoft.com/office/officeart/2005/8/layout/orgChart1"/>
    <dgm:cxn modelId="{BFD8EDEC-6703-2142-80C5-D4ED7E5EA995}" type="presParOf" srcId="{0FEBF230-9D40-F44A-8982-DDFABC3E7D3D}" destId="{C1E398A8-6262-1544-ABD4-5A1F9D65096D}" srcOrd="2" destOrd="0" presId="urn:microsoft.com/office/officeart/2005/8/layout/orgChart1"/>
    <dgm:cxn modelId="{E392E11F-7E8E-FB4E-9F57-BF58FDF1E84B}" type="presParOf" srcId="{E17552AC-CDC0-5842-AC1A-735CB054889B}" destId="{AB590D0F-302B-3E4B-BD25-589E74C0CC55}" srcOrd="2" destOrd="0" presId="urn:microsoft.com/office/officeart/2005/8/layout/orgChart1"/>
    <dgm:cxn modelId="{492A5956-5BC1-E34E-9673-2B09C62DE898}" type="presParOf" srcId="{E17552AC-CDC0-5842-AC1A-735CB054889B}" destId="{4E21B2D3-FBFD-5340-AA2D-C31FDE28EDEC}" srcOrd="3" destOrd="0" presId="urn:microsoft.com/office/officeart/2005/8/layout/orgChart1"/>
    <dgm:cxn modelId="{67525F74-49C1-2742-8506-BB7C6902A5DD}" type="presParOf" srcId="{4E21B2D3-FBFD-5340-AA2D-C31FDE28EDEC}" destId="{5F298760-5E65-CE4A-8521-200DAF54BB35}" srcOrd="0" destOrd="0" presId="urn:microsoft.com/office/officeart/2005/8/layout/orgChart1"/>
    <dgm:cxn modelId="{C7CE7C4F-3796-7B43-8322-CEDC5BD773EB}" type="presParOf" srcId="{5F298760-5E65-CE4A-8521-200DAF54BB35}" destId="{7D8A5AE0-8E19-274D-BF16-6FE3565E5552}" srcOrd="0" destOrd="0" presId="urn:microsoft.com/office/officeart/2005/8/layout/orgChart1"/>
    <dgm:cxn modelId="{C641AD97-D51F-0E4A-8AA8-EB8991CDEC9D}" type="presParOf" srcId="{5F298760-5E65-CE4A-8521-200DAF54BB35}" destId="{DFFA981D-46CB-FD44-A55A-9519F2ABFCD9}" srcOrd="1" destOrd="0" presId="urn:microsoft.com/office/officeart/2005/8/layout/orgChart1"/>
    <dgm:cxn modelId="{ED67ED81-E9F1-C54B-BCFD-E2C245ACB91D}" type="presParOf" srcId="{4E21B2D3-FBFD-5340-AA2D-C31FDE28EDEC}" destId="{ACA3727D-1895-AE41-871B-0B5C01D910D6}" srcOrd="1" destOrd="0" presId="urn:microsoft.com/office/officeart/2005/8/layout/orgChart1"/>
    <dgm:cxn modelId="{CBC7D814-0B63-3644-872E-D947E6A5BF54}" type="presParOf" srcId="{4E21B2D3-FBFD-5340-AA2D-C31FDE28EDEC}" destId="{E5E71093-14DF-4A4A-B587-E904C93D426D}" srcOrd="2" destOrd="0" presId="urn:microsoft.com/office/officeart/2005/8/layout/orgChart1"/>
    <dgm:cxn modelId="{FF233FD2-3C39-9F41-9D9A-DD7C15713E64}" type="presParOf" srcId="{770EAF2E-76D9-FE4A-A3F0-EC4A87CAD9E9}" destId="{DD80BEB6-7FD0-DA4F-ABC2-A703EBD19B78}" srcOrd="2" destOrd="0" presId="urn:microsoft.com/office/officeart/2005/8/layout/orgChart1"/>
    <dgm:cxn modelId="{2DCEA68F-731E-6A45-A9AC-45711CDD502E}" type="presParOf" srcId="{290B0B95-06EE-184E-A510-3E01289C008E}" destId="{75EA741A-0526-8E43-86C7-E974713405C9}" srcOrd="2" destOrd="0" presId="urn:microsoft.com/office/officeart/2005/8/layout/orgChart1"/>
    <dgm:cxn modelId="{6500BABE-649B-F94B-87D0-BBE98FDFDD3B}" type="presParOf" srcId="{290B0B95-06EE-184E-A510-3E01289C008E}" destId="{B5B39C21-963F-2D43-9D2D-A8D72887CFEA}" srcOrd="3" destOrd="0" presId="urn:microsoft.com/office/officeart/2005/8/layout/orgChart1"/>
    <dgm:cxn modelId="{9E4D265B-784C-B44C-AE11-BB8371244003}" type="presParOf" srcId="{B5B39C21-963F-2D43-9D2D-A8D72887CFEA}" destId="{86767304-D794-3C47-B1C7-E6E78B906643}" srcOrd="0" destOrd="0" presId="urn:microsoft.com/office/officeart/2005/8/layout/orgChart1"/>
    <dgm:cxn modelId="{6724EF15-9AA9-7047-82B5-FE3C86434320}" type="presParOf" srcId="{86767304-D794-3C47-B1C7-E6E78B906643}" destId="{8AE4F4BA-3B70-0845-A96D-BCB8DA582B7D}" srcOrd="0" destOrd="0" presId="urn:microsoft.com/office/officeart/2005/8/layout/orgChart1"/>
    <dgm:cxn modelId="{79E80733-AC68-2D4D-AEBD-9CBCAD51AA61}" type="presParOf" srcId="{86767304-D794-3C47-B1C7-E6E78B906643}" destId="{D384B975-17F9-2346-9B79-A4505A30D1D9}" srcOrd="1" destOrd="0" presId="urn:microsoft.com/office/officeart/2005/8/layout/orgChart1"/>
    <dgm:cxn modelId="{275BF762-FFF1-7E4C-A9BD-CE865546BB91}" type="presParOf" srcId="{B5B39C21-963F-2D43-9D2D-A8D72887CFEA}" destId="{788BDC35-C452-1649-961E-E191CF74EF16}" srcOrd="1" destOrd="0" presId="urn:microsoft.com/office/officeart/2005/8/layout/orgChart1"/>
    <dgm:cxn modelId="{1DBA75E8-BA87-8345-A34D-207DB63AA2A6}" type="presParOf" srcId="{788BDC35-C452-1649-961E-E191CF74EF16}" destId="{02CB91CE-E3AF-2742-B24F-44388A07860F}" srcOrd="0" destOrd="0" presId="urn:microsoft.com/office/officeart/2005/8/layout/orgChart1"/>
    <dgm:cxn modelId="{6AD68661-F4B1-2D42-896E-9BB8E890D85E}" type="presParOf" srcId="{788BDC35-C452-1649-961E-E191CF74EF16}" destId="{B9AB61BF-B9CC-7841-96CA-E53B5D616A84}" srcOrd="1" destOrd="0" presId="urn:microsoft.com/office/officeart/2005/8/layout/orgChart1"/>
    <dgm:cxn modelId="{12BA4658-7BC7-BE40-A788-443191E6EFFA}" type="presParOf" srcId="{B9AB61BF-B9CC-7841-96CA-E53B5D616A84}" destId="{EB2E2B49-9624-F945-A927-594E04489BBC}" srcOrd="0" destOrd="0" presId="urn:microsoft.com/office/officeart/2005/8/layout/orgChart1"/>
    <dgm:cxn modelId="{F0BFF070-E30B-BF4D-80B8-1067FDA0BFDD}" type="presParOf" srcId="{EB2E2B49-9624-F945-A927-594E04489BBC}" destId="{136CDC40-9D83-A748-8EBD-BC3B45742ABA}" srcOrd="0" destOrd="0" presId="urn:microsoft.com/office/officeart/2005/8/layout/orgChart1"/>
    <dgm:cxn modelId="{420AF3D5-CEB5-A54B-9F72-33FBBADD636C}" type="presParOf" srcId="{EB2E2B49-9624-F945-A927-594E04489BBC}" destId="{130C2CF8-5BF0-3C4A-AAAC-6344009EA9D6}" srcOrd="1" destOrd="0" presId="urn:microsoft.com/office/officeart/2005/8/layout/orgChart1"/>
    <dgm:cxn modelId="{06E5E3C3-28DE-2D43-954B-FFA650ED3B2B}" type="presParOf" srcId="{B9AB61BF-B9CC-7841-96CA-E53B5D616A84}" destId="{6A25EAA2-91BD-F24E-A244-79AF808CAFFA}" srcOrd="1" destOrd="0" presId="urn:microsoft.com/office/officeart/2005/8/layout/orgChart1"/>
    <dgm:cxn modelId="{9624945E-D415-4F46-9C6A-80749CD1837C}" type="presParOf" srcId="{B9AB61BF-B9CC-7841-96CA-E53B5D616A84}" destId="{5A5E716C-4E68-B640-9AD1-E67B309C1E5B}" srcOrd="2" destOrd="0" presId="urn:microsoft.com/office/officeart/2005/8/layout/orgChart1"/>
    <dgm:cxn modelId="{807F6D8E-1A97-3A4F-9D2B-32B119CC7D18}" type="presParOf" srcId="{788BDC35-C452-1649-961E-E191CF74EF16}" destId="{450B8C67-B068-BD4C-8BE1-2F397BA33613}" srcOrd="2" destOrd="0" presId="urn:microsoft.com/office/officeart/2005/8/layout/orgChart1"/>
    <dgm:cxn modelId="{11D1BDAD-B904-F043-940C-DF715D6509C4}" type="presParOf" srcId="{788BDC35-C452-1649-961E-E191CF74EF16}" destId="{CFAF9244-3943-3A4D-8709-ACC3374CCA2D}" srcOrd="3" destOrd="0" presId="urn:microsoft.com/office/officeart/2005/8/layout/orgChart1"/>
    <dgm:cxn modelId="{2D0D4340-1593-3847-8FF8-C962F8AB997E}" type="presParOf" srcId="{CFAF9244-3943-3A4D-8709-ACC3374CCA2D}" destId="{FB65DD01-3ADD-9E44-A9C8-CA42512C52C4}" srcOrd="0" destOrd="0" presId="urn:microsoft.com/office/officeart/2005/8/layout/orgChart1"/>
    <dgm:cxn modelId="{9FD4F72C-4347-9545-B624-EDBAAC152FA0}" type="presParOf" srcId="{FB65DD01-3ADD-9E44-A9C8-CA42512C52C4}" destId="{4F88F7BC-EBED-DF45-B452-C49544B5ADDD}" srcOrd="0" destOrd="0" presId="urn:microsoft.com/office/officeart/2005/8/layout/orgChart1"/>
    <dgm:cxn modelId="{2E610019-265A-4F41-AD7C-F426ABE60F87}" type="presParOf" srcId="{FB65DD01-3ADD-9E44-A9C8-CA42512C52C4}" destId="{3BC661B2-DEE3-7D42-B0EA-3AD9AD7B9EB7}" srcOrd="1" destOrd="0" presId="urn:microsoft.com/office/officeart/2005/8/layout/orgChart1"/>
    <dgm:cxn modelId="{0865A532-28DB-F646-8A22-3510BC4970CD}" type="presParOf" srcId="{CFAF9244-3943-3A4D-8709-ACC3374CCA2D}" destId="{BB25C391-AD61-8E4C-9893-7DA6B04B6D7D}" srcOrd="1" destOrd="0" presId="urn:microsoft.com/office/officeart/2005/8/layout/orgChart1"/>
    <dgm:cxn modelId="{87F7AC0B-45BC-B04E-A690-69485BB997AA}" type="presParOf" srcId="{CFAF9244-3943-3A4D-8709-ACC3374CCA2D}" destId="{4585942A-3E54-8B40-B0A5-F5676FAB5AFA}" srcOrd="2" destOrd="0" presId="urn:microsoft.com/office/officeart/2005/8/layout/orgChart1"/>
    <dgm:cxn modelId="{74D24583-A08D-5C48-9511-120A415A4A5F}" type="presParOf" srcId="{B5B39C21-963F-2D43-9D2D-A8D72887CFEA}" destId="{F31CB546-359C-F749-8EC9-6C12D67DBFF7}" srcOrd="2" destOrd="0" presId="urn:microsoft.com/office/officeart/2005/8/layout/orgChart1"/>
    <dgm:cxn modelId="{2E0BCC5F-69DA-8447-B06D-FACC94F861B7}" type="presParOf" srcId="{43039C44-0A1F-5B4C-8DDA-52FF1CE68B8A}" destId="{C1D2BFFD-041E-414F-83C0-67686D73375B}" srcOrd="2" destOrd="0" presId="urn:microsoft.com/office/officeart/2005/8/layout/orgChart1"/>
    <dgm:cxn modelId="{0446258F-A606-6748-ABC3-55C372E99BC6}" type="presParOf" srcId="{117C8EF5-0E72-8A4C-AA98-52D98E8487C4}" destId="{AE41083D-5702-AF4A-9230-FEBC980D5F8B}" srcOrd="6" destOrd="0" presId="urn:microsoft.com/office/officeart/2005/8/layout/orgChart1"/>
    <dgm:cxn modelId="{D7D1B5D9-11E1-C749-AB9E-10D2C028EEEA}" type="presParOf" srcId="{117C8EF5-0E72-8A4C-AA98-52D98E8487C4}" destId="{2FE36716-770D-4347-B5F6-E847D32F4F45}" srcOrd="7" destOrd="0" presId="urn:microsoft.com/office/officeart/2005/8/layout/orgChart1"/>
    <dgm:cxn modelId="{11042A95-E3F5-C949-B7E7-C20CBB6BE289}" type="presParOf" srcId="{2FE36716-770D-4347-B5F6-E847D32F4F45}" destId="{59B30683-84B0-9548-920B-E5A32000FE71}" srcOrd="0" destOrd="0" presId="urn:microsoft.com/office/officeart/2005/8/layout/orgChart1"/>
    <dgm:cxn modelId="{8636A80B-BBD1-2E4D-803E-ED187BAEFC55}" type="presParOf" srcId="{59B30683-84B0-9548-920B-E5A32000FE71}" destId="{0982E3B9-92CB-2446-A704-A8838FE6BAF8}" srcOrd="0" destOrd="0" presId="urn:microsoft.com/office/officeart/2005/8/layout/orgChart1"/>
    <dgm:cxn modelId="{0AFC0DF7-AEAD-0D4B-974F-9CFD4927BAB9}" type="presParOf" srcId="{59B30683-84B0-9548-920B-E5A32000FE71}" destId="{BF22B6CA-0DDA-9C41-9C4A-6DB0E89DF594}" srcOrd="1" destOrd="0" presId="urn:microsoft.com/office/officeart/2005/8/layout/orgChart1"/>
    <dgm:cxn modelId="{E52D3DE2-76BC-B446-A58E-880E28885ECC}" type="presParOf" srcId="{2FE36716-770D-4347-B5F6-E847D32F4F45}" destId="{7BC602DE-7801-6840-8E07-D9EF2998ACEE}" srcOrd="1" destOrd="0" presId="urn:microsoft.com/office/officeart/2005/8/layout/orgChart1"/>
    <dgm:cxn modelId="{66D721CE-A71B-3844-BF8C-ECBA926402D1}" type="presParOf" srcId="{7BC602DE-7801-6840-8E07-D9EF2998ACEE}" destId="{DB07A385-E2CE-5643-B25E-AD0143E00806}" srcOrd="0" destOrd="0" presId="urn:microsoft.com/office/officeart/2005/8/layout/orgChart1"/>
    <dgm:cxn modelId="{11A303D3-626C-604A-BCFC-0386B1611E35}" type="presParOf" srcId="{7BC602DE-7801-6840-8E07-D9EF2998ACEE}" destId="{9C31DC4B-BDCF-7F48-A7EC-930A62DA4A82}" srcOrd="1" destOrd="0" presId="urn:microsoft.com/office/officeart/2005/8/layout/orgChart1"/>
    <dgm:cxn modelId="{BC20DEC1-25BD-6E47-82DF-A85067D9D9CC}" type="presParOf" srcId="{9C31DC4B-BDCF-7F48-A7EC-930A62DA4A82}" destId="{8220E636-D619-414B-9BAC-7B2A95325D3C}" srcOrd="0" destOrd="0" presId="urn:microsoft.com/office/officeart/2005/8/layout/orgChart1"/>
    <dgm:cxn modelId="{E8F35EF8-F186-B34F-A8CA-4E4A1DF9E759}" type="presParOf" srcId="{8220E636-D619-414B-9BAC-7B2A95325D3C}" destId="{BEE27494-71DD-4648-9C6F-24948408D591}" srcOrd="0" destOrd="0" presId="urn:microsoft.com/office/officeart/2005/8/layout/orgChart1"/>
    <dgm:cxn modelId="{C320E50E-33D1-A34B-9F29-B07E7E5E0C10}" type="presParOf" srcId="{8220E636-D619-414B-9BAC-7B2A95325D3C}" destId="{82779C7C-48D2-F04C-82C6-37F0E803683C}" srcOrd="1" destOrd="0" presId="urn:microsoft.com/office/officeart/2005/8/layout/orgChart1"/>
    <dgm:cxn modelId="{83D0BC9D-E05C-9643-BD84-24B662400F87}" type="presParOf" srcId="{9C31DC4B-BDCF-7F48-A7EC-930A62DA4A82}" destId="{F05A15E7-E250-204F-8917-BEB7C3962B32}" srcOrd="1" destOrd="0" presId="urn:microsoft.com/office/officeart/2005/8/layout/orgChart1"/>
    <dgm:cxn modelId="{F2C6C721-60A0-3448-8475-DD21DB554A24}" type="presParOf" srcId="{9C31DC4B-BDCF-7F48-A7EC-930A62DA4A82}" destId="{1389356C-2D82-A24B-BA15-F32032230BD5}" srcOrd="2" destOrd="0" presId="urn:microsoft.com/office/officeart/2005/8/layout/orgChart1"/>
    <dgm:cxn modelId="{E1BFC09F-59E4-BD4C-A306-AF6F8670166F}" type="presParOf" srcId="{7BC602DE-7801-6840-8E07-D9EF2998ACEE}" destId="{492B68CB-B333-954A-9625-DD176FD43F1C}" srcOrd="2" destOrd="0" presId="urn:microsoft.com/office/officeart/2005/8/layout/orgChart1"/>
    <dgm:cxn modelId="{257F62B2-63C1-254A-95A4-F24E595801A3}" type="presParOf" srcId="{7BC602DE-7801-6840-8E07-D9EF2998ACEE}" destId="{6E3DD52B-3D7B-3042-B078-792FF63741F3}" srcOrd="3" destOrd="0" presId="urn:microsoft.com/office/officeart/2005/8/layout/orgChart1"/>
    <dgm:cxn modelId="{C432E2EE-0D32-E144-AE32-5269A3EA7176}" type="presParOf" srcId="{6E3DD52B-3D7B-3042-B078-792FF63741F3}" destId="{D8DB266D-B75D-0F45-8849-96D8A9CDC461}" srcOrd="0" destOrd="0" presId="urn:microsoft.com/office/officeart/2005/8/layout/orgChart1"/>
    <dgm:cxn modelId="{652C5E7E-BC8D-E847-BABA-B00F48BA5A23}" type="presParOf" srcId="{D8DB266D-B75D-0F45-8849-96D8A9CDC461}" destId="{707A4272-4010-B649-B1F4-38BB8DC38C5E}" srcOrd="0" destOrd="0" presId="urn:microsoft.com/office/officeart/2005/8/layout/orgChart1"/>
    <dgm:cxn modelId="{074D3906-12B3-A647-86E4-95AC150B5292}" type="presParOf" srcId="{D8DB266D-B75D-0F45-8849-96D8A9CDC461}" destId="{AC9D5F91-D119-DE4C-A55B-A58A52CAB01C}" srcOrd="1" destOrd="0" presId="urn:microsoft.com/office/officeart/2005/8/layout/orgChart1"/>
    <dgm:cxn modelId="{263D5706-08AC-FD43-9A2D-8C2A8E99D54F}" type="presParOf" srcId="{6E3DD52B-3D7B-3042-B078-792FF63741F3}" destId="{6E577211-2A49-5F41-BD4D-73211B573DF8}" srcOrd="1" destOrd="0" presId="urn:microsoft.com/office/officeart/2005/8/layout/orgChart1"/>
    <dgm:cxn modelId="{9720545E-654C-0641-BB2C-CF07B0387A25}" type="presParOf" srcId="{6E3DD52B-3D7B-3042-B078-792FF63741F3}" destId="{F7983B43-536A-1645-815E-815CDE9B064D}" srcOrd="2" destOrd="0" presId="urn:microsoft.com/office/officeart/2005/8/layout/orgChart1"/>
    <dgm:cxn modelId="{2C8D57DA-5458-F440-99C4-B3AC6F0D7719}" type="presParOf" srcId="{2FE36716-770D-4347-B5F6-E847D32F4F45}" destId="{5A17B512-6FCF-4045-86AF-CB1C9AEA2A70}" srcOrd="2" destOrd="0" presId="urn:microsoft.com/office/officeart/2005/8/layout/orgChart1"/>
    <dgm:cxn modelId="{939DD90F-0C85-3144-8558-7E2742E5815F}" type="presParOf" srcId="{804CD329-99B1-0245-A430-CD77BFCB2E15}" destId="{59754BB5-BA99-D24B-A080-1B25C8E66BF6}" srcOrd="2" destOrd="0" presId="urn:microsoft.com/office/officeart/2005/8/layout/orgChart1"/>
    <dgm:cxn modelId="{6EE65C9D-EDEA-334F-99D4-D6A66C168426}" type="presParOf" srcId="{4BF139CB-9640-504D-817B-C1F60582A363}" destId="{36E83F3D-94AC-464E-9CB9-39A23C002E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83D01C-38F3-004D-AB2E-03F360B7CD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23DF3D-6EAC-BF44-81A5-A265A0FDE8E1}">
      <dgm:prSet phldrT="[Text]"/>
      <dgm:spPr/>
      <dgm:t>
        <a:bodyPr/>
        <a:lstStyle/>
        <a:p>
          <a:pPr algn="ctr"/>
          <a:r>
            <a:rPr lang="en-US"/>
            <a:t>Rocket</a:t>
          </a:r>
        </a:p>
      </dgm:t>
    </dgm:pt>
    <dgm:pt modelId="{4BE170CF-0C90-AC41-925D-88BC70BF21A8}" type="par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88F3B8B1-2342-FC40-A654-ED41F59366E5}" type="sib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61F7AE3F-7015-6C4E-8123-97895C7FE9AB}">
      <dgm:prSet phldrT="[Text]"/>
      <dgm:spPr/>
      <dgm:t>
        <a:bodyPr/>
        <a:lstStyle/>
        <a:p>
          <a:pPr algn="ctr"/>
          <a:r>
            <a:rPr lang="en-US"/>
            <a:t>Propulsion</a:t>
          </a:r>
        </a:p>
      </dgm:t>
    </dgm:pt>
    <dgm:pt modelId="{46A088AA-0DD3-BA4F-8484-878CB484154B}" type="par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D283B368-686E-8043-86B2-D572DD37124F}" type="sib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C66B518F-5A82-7D41-890D-658B214BEDDD}">
      <dgm:prSet phldrT="[Text]"/>
      <dgm:spPr/>
      <dgm:t>
        <a:bodyPr/>
        <a:lstStyle/>
        <a:p>
          <a:pPr algn="ctr"/>
          <a:r>
            <a:rPr lang="en-US"/>
            <a:t>Avionics</a:t>
          </a:r>
        </a:p>
      </dgm:t>
    </dgm:pt>
    <dgm:pt modelId="{F7040F01-82C4-4747-B413-1E0C70DBDC44}" type="par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E934DEB3-FB36-884F-B259-3529CB955B0C}" type="sib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3DB77DA8-9185-A34F-8CC2-B01D3E2AC414}">
      <dgm:prSet phldrT="[Text]"/>
      <dgm:spPr/>
      <dgm:t>
        <a:bodyPr/>
        <a:lstStyle/>
        <a:p>
          <a:pPr algn="ctr"/>
          <a:r>
            <a:rPr lang="en-US"/>
            <a:t>Structure</a:t>
          </a:r>
        </a:p>
      </dgm:t>
    </dgm:pt>
    <dgm:pt modelId="{3F131530-23FB-FD42-93DD-64EFA0188FED}" type="par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B2044613-76FE-BA42-989D-33FD687D9E13}" type="sib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1FFE57FA-6310-4449-B652-98E08B98B595}">
      <dgm:prSet phldrT="[Text]"/>
      <dgm:spPr/>
      <dgm:t>
        <a:bodyPr/>
        <a:lstStyle/>
        <a:p>
          <a:pPr algn="ctr"/>
          <a:r>
            <a:rPr lang="en-US"/>
            <a:t>Aerodynamics</a:t>
          </a:r>
        </a:p>
      </dgm:t>
    </dgm:pt>
    <dgm:pt modelId="{6A077ADA-EDBB-F245-AC4F-EFD38F92359F}" type="par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186CE7E3-8BF8-D94B-B4FE-14C03641A454}" type="sib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543C3B8B-B0C7-E544-B0DA-00FC9923E01E}">
      <dgm:prSet phldrT="[Text]"/>
      <dgm:spPr/>
      <dgm:t>
        <a:bodyPr/>
        <a:lstStyle/>
        <a:p>
          <a:pPr algn="ctr"/>
          <a:r>
            <a:rPr lang="en-US"/>
            <a:t>Structural integrity</a:t>
          </a:r>
        </a:p>
      </dgm:t>
    </dgm:pt>
    <dgm:pt modelId="{D68E414A-ABDA-4E4D-B584-582419E06196}" type="par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899E1B94-E2E2-7C4B-9503-17DD53F57694}" type="sib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F6641BC6-CE3E-CA45-9DE7-45DD87FCAB19}">
      <dgm:prSet phldrT="[Text]"/>
      <dgm:spPr/>
      <dgm:t>
        <a:bodyPr/>
        <a:lstStyle/>
        <a:p>
          <a:pPr algn="ctr"/>
          <a:r>
            <a:rPr lang="en-US"/>
            <a:t>Reduce vibrations </a:t>
          </a:r>
        </a:p>
      </dgm:t>
    </dgm:pt>
    <dgm:pt modelId="{B0E4C2BF-6129-7249-A8F2-D5A0F511DCEF}" type="par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392681BE-8CC7-C54F-92E8-AA70C95F6D31}" type="sib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A6C5DC93-7C64-F247-B9C6-0C7555B1B34D}">
      <dgm:prSet phldrT="[Text]"/>
      <dgm:spPr/>
      <dgm:t>
        <a:bodyPr/>
        <a:lstStyle/>
        <a:p>
          <a:pPr algn="ctr"/>
          <a:r>
            <a:rPr lang="en-US"/>
            <a:t>Accelerates vehicle</a:t>
          </a:r>
        </a:p>
      </dgm:t>
    </dgm:pt>
    <dgm:pt modelId="{CAC7CB24-1D47-5045-86B7-7EA13DDCB907}" type="par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C15E9AFA-1DE5-E944-B5B4-F073A8613496}" type="sib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FE1BAD53-3512-844A-A1C9-D7071781DAA1}">
      <dgm:prSet phldrT="[Text]"/>
      <dgm:spPr/>
      <dgm:t>
        <a:bodyPr/>
        <a:lstStyle/>
        <a:p>
          <a:pPr algn="ctr"/>
          <a:r>
            <a:rPr lang="en-US"/>
            <a:t>Sensing</a:t>
          </a:r>
        </a:p>
      </dgm:t>
    </dgm:pt>
    <dgm:pt modelId="{04551D1E-3E4C-3448-A8FF-0DA9D6CCA8B9}" type="par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FFA5C637-2220-1340-B471-5AECECABF41B}" type="sib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9AA47807-AFD7-2840-B203-2938E3951268}">
      <dgm:prSet/>
      <dgm:spPr/>
      <dgm:t>
        <a:bodyPr/>
        <a:lstStyle/>
        <a:p>
          <a:pPr algn="ctr"/>
          <a:r>
            <a:rPr lang="en-US"/>
            <a:t>Generate thrust</a:t>
          </a:r>
        </a:p>
      </dgm:t>
    </dgm:pt>
    <dgm:pt modelId="{4477C5B7-2954-E042-9708-B11879423730}" type="par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1E2272BF-4409-534F-8EF8-31E2E48F259E}" type="sib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4FDD788C-7130-490B-A81D-2B28A88A5732}">
      <dgm:prSet phldrT="[Text]"/>
      <dgm:spPr/>
      <dgm:t>
        <a:bodyPr/>
        <a:lstStyle/>
        <a:p>
          <a:pPr algn="ctr"/>
          <a:r>
            <a:rPr lang="en-US"/>
            <a:t>Recovery</a:t>
          </a:r>
        </a:p>
      </dgm:t>
    </dgm:pt>
    <dgm:pt modelId="{D3288353-1721-451B-8B90-BFA1088F950C}" type="par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A5878F15-CAC2-414B-AEB8-F670ED96A392}" type="sib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C1951ACA-929B-463F-B744-885F20E98E67}">
      <dgm:prSet phldrT="[Text]"/>
      <dgm:spPr/>
      <dgm:t>
        <a:bodyPr/>
        <a:lstStyle/>
        <a:p>
          <a:pPr algn="ctr"/>
          <a:r>
            <a:rPr lang="en-US"/>
            <a:t>Deploy drogue parachute at apogee</a:t>
          </a:r>
        </a:p>
      </dgm:t>
    </dgm:pt>
    <dgm:pt modelId="{DC94EFAE-22D0-469C-BBA3-F167DBA2D833}" type="par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D473D048-D4F6-4C42-97C4-67532E0B2EF6}" type="sib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F97FE3A6-A053-46AC-893C-6E1DD29D4396}">
      <dgm:prSet phldrT="[Text]"/>
      <dgm:spPr/>
      <dgm:t>
        <a:bodyPr/>
        <a:lstStyle/>
        <a:p>
          <a:pPr algn="ctr"/>
          <a:r>
            <a:rPr lang="en-US"/>
            <a:t>Deploy main parachute at appropriate height</a:t>
          </a:r>
        </a:p>
      </dgm:t>
    </dgm:pt>
    <dgm:pt modelId="{E58CDE2F-5648-4DB8-8A1F-C9591E21E6C4}" type="par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472763CD-2995-4DEE-91F2-413B8DD36593}" type="sib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FAEEDD5B-ED87-4898-BD41-FA22906E4654}">
      <dgm:prSet phldrT="[Text]"/>
      <dgm:spPr/>
      <dgm:t>
        <a:bodyPr/>
        <a:lstStyle/>
        <a:p>
          <a:pPr algn="ctr"/>
          <a:r>
            <a:rPr lang="en-US"/>
            <a:t>Measure vehicle altitude and velocity</a:t>
          </a:r>
        </a:p>
      </dgm:t>
    </dgm:pt>
    <dgm:pt modelId="{773A0BC0-0D58-4AB7-962A-41446319E2CD}" type="par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44A9983F-0735-421D-B09B-1EBC00E9EBD1}" type="sib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10F77358-4E2E-47E2-9ABB-F80871CDE638}">
      <dgm:prSet phldrT="[Text]"/>
      <dgm:spPr/>
      <dgm:t>
        <a:bodyPr/>
        <a:lstStyle/>
        <a:p>
          <a:pPr algn="ctr"/>
          <a:r>
            <a:rPr lang="en-US"/>
            <a:t>Store flight data</a:t>
          </a:r>
        </a:p>
      </dgm:t>
    </dgm:pt>
    <dgm:pt modelId="{3481697A-F47E-4C3D-A093-16AC5D45ED1F}" type="par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65093181-6707-4AC3-8252-0F835DD23E35}" type="sib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1D3534EE-2EED-4461-8483-6D9B20E8E4A0}">
      <dgm:prSet phldrT="[Text]"/>
      <dgm:spPr/>
      <dgm:t>
        <a:bodyPr/>
        <a:lstStyle/>
        <a:p>
          <a:pPr algn="ctr"/>
          <a:r>
            <a:rPr lang="en-US"/>
            <a:t>Minimize aerodynamic stresses</a:t>
          </a:r>
        </a:p>
      </dgm:t>
    </dgm:pt>
    <dgm:pt modelId="{B1F40903-1DF9-450E-BCAF-DF53AA4C71D9}" type="parTrans" cxnId="{C0D9AF6A-B98B-4771-B56D-443C7963FF41}">
      <dgm:prSet/>
      <dgm:spPr/>
      <dgm:t>
        <a:bodyPr/>
        <a:lstStyle/>
        <a:p>
          <a:endParaRPr lang="en-US"/>
        </a:p>
      </dgm:t>
    </dgm:pt>
    <dgm:pt modelId="{94A1C8E6-339D-4C90-8504-9F615F9F30DE}" type="sibTrans" cxnId="{C0D9AF6A-B98B-4771-B56D-443C7963FF41}">
      <dgm:prSet/>
      <dgm:spPr/>
      <dgm:t>
        <a:bodyPr/>
        <a:lstStyle/>
        <a:p>
          <a:endParaRPr lang="en-US"/>
        </a:p>
      </dgm:t>
    </dgm:pt>
    <dgm:pt modelId="{9FE64F23-6876-4A12-AADA-8BB742F87DAF}">
      <dgm:prSet phldrT="[Text]"/>
      <dgm:spPr/>
      <dgm:t>
        <a:bodyPr/>
        <a:lstStyle/>
        <a:p>
          <a:pPr algn="ctr"/>
          <a:r>
            <a:rPr lang="en-US"/>
            <a:t>Reduce drag forces</a:t>
          </a:r>
        </a:p>
      </dgm:t>
    </dgm:pt>
    <dgm:pt modelId="{779C28C6-985E-4F6A-9087-298D68B92B6B}" type="parTrans" cxnId="{FFC2C51B-ABA4-445F-B92C-D80647B9C9B5}">
      <dgm:prSet/>
      <dgm:spPr/>
      <dgm:t>
        <a:bodyPr/>
        <a:lstStyle/>
        <a:p>
          <a:endParaRPr lang="en-US"/>
        </a:p>
      </dgm:t>
    </dgm:pt>
    <dgm:pt modelId="{470C395D-FA0F-4177-8C2A-7ED39AFC063F}" type="sibTrans" cxnId="{FFC2C51B-ABA4-445F-B92C-D80647B9C9B5}">
      <dgm:prSet/>
      <dgm:spPr/>
      <dgm:t>
        <a:bodyPr/>
        <a:lstStyle/>
        <a:p>
          <a:endParaRPr lang="en-US"/>
        </a:p>
      </dgm:t>
    </dgm:pt>
    <dgm:pt modelId="{F6AF4C25-3BA0-4FF4-9AFB-12BBB9C210FE}">
      <dgm:prSet phldrT="[Text]"/>
      <dgm:spPr/>
      <dgm:t>
        <a:bodyPr/>
        <a:lstStyle/>
        <a:p>
          <a:pPr algn="ctr"/>
          <a:r>
            <a:rPr lang="en-US"/>
            <a:t>Generate force for stage separation</a:t>
          </a:r>
        </a:p>
      </dgm:t>
    </dgm:pt>
    <dgm:pt modelId="{CE816216-4220-4E07-A1F5-EF13B374FAA0}" type="parTrans" cxnId="{7B85C3FD-CF97-4F02-9F9C-D1F298FD80F2}">
      <dgm:prSet/>
      <dgm:spPr/>
      <dgm:t>
        <a:bodyPr/>
        <a:lstStyle/>
        <a:p>
          <a:endParaRPr lang="en-US"/>
        </a:p>
      </dgm:t>
    </dgm:pt>
    <dgm:pt modelId="{201561F5-7F07-4D81-ACA3-F15F7400769C}" type="sibTrans" cxnId="{7B85C3FD-CF97-4F02-9F9C-D1F298FD80F2}">
      <dgm:prSet/>
      <dgm:spPr/>
      <dgm:t>
        <a:bodyPr/>
        <a:lstStyle/>
        <a:p>
          <a:endParaRPr lang="en-US"/>
        </a:p>
      </dgm:t>
    </dgm:pt>
    <dgm:pt modelId="{CBC8AD9A-B15B-40B4-9059-F330490EEF9C}">
      <dgm:prSet phldrT="[Text]"/>
      <dgm:spPr/>
      <dgm:t>
        <a:bodyPr/>
        <a:lstStyle/>
        <a:p>
          <a:pPr algn="ctr"/>
          <a:r>
            <a:rPr lang="en-US"/>
            <a:t>Location tracking</a:t>
          </a:r>
        </a:p>
      </dgm:t>
    </dgm:pt>
    <dgm:pt modelId="{C1325CAB-D017-4A52-A195-73E71C94283F}" type="parTrans" cxnId="{4A1A6A1D-B72B-4EB5-AA4E-E0C88BF02E17}">
      <dgm:prSet/>
      <dgm:spPr/>
      <dgm:t>
        <a:bodyPr/>
        <a:lstStyle/>
        <a:p>
          <a:endParaRPr lang="en-US"/>
        </a:p>
      </dgm:t>
    </dgm:pt>
    <dgm:pt modelId="{F5B50A42-17DC-4D5A-A00F-6194709F36A4}" type="sibTrans" cxnId="{4A1A6A1D-B72B-4EB5-AA4E-E0C88BF02E17}">
      <dgm:prSet/>
      <dgm:spPr/>
      <dgm:t>
        <a:bodyPr/>
        <a:lstStyle/>
        <a:p>
          <a:endParaRPr lang="en-US"/>
        </a:p>
      </dgm:t>
    </dgm:pt>
    <dgm:pt modelId="{86B5AC78-0B88-47E5-BD03-5E7D567E2CFC}">
      <dgm:prSet phldrT="[Text]"/>
      <dgm:spPr/>
      <dgm:t>
        <a:bodyPr/>
        <a:lstStyle/>
        <a:p>
          <a:pPr algn="ctr"/>
          <a:r>
            <a:rPr lang="en-US"/>
            <a:t>Launch Vehicle</a:t>
          </a:r>
        </a:p>
      </dgm:t>
    </dgm:pt>
    <dgm:pt modelId="{F261E55F-DD78-46B2-B583-8A29CFF22610}" type="parTrans" cxnId="{F5659535-BD5F-4DAF-8843-CD11AFEBA57D}">
      <dgm:prSet/>
      <dgm:spPr/>
      <dgm:t>
        <a:bodyPr/>
        <a:lstStyle/>
        <a:p>
          <a:endParaRPr lang="en-US"/>
        </a:p>
      </dgm:t>
    </dgm:pt>
    <dgm:pt modelId="{D58411FA-9002-4A8E-965D-509EAA2D8701}" type="sibTrans" cxnId="{F5659535-BD5F-4DAF-8843-CD11AFEBA57D}">
      <dgm:prSet/>
      <dgm:spPr/>
      <dgm:t>
        <a:bodyPr/>
        <a:lstStyle/>
        <a:p>
          <a:endParaRPr lang="en-US"/>
        </a:p>
      </dgm:t>
    </dgm:pt>
    <dgm:pt modelId="{1E8AF900-84C5-496C-B6C3-A704FFA397C9}">
      <dgm:prSet/>
      <dgm:spPr/>
      <dgm:t>
        <a:bodyPr/>
        <a:lstStyle/>
        <a:p>
          <a:pPr algn="ctr"/>
          <a:r>
            <a:rPr lang="en-US"/>
            <a:t>Recieves launch signal</a:t>
          </a:r>
        </a:p>
      </dgm:t>
    </dgm:pt>
    <dgm:pt modelId="{A3699DA4-8AB0-4B1D-8FCA-255393D36610}" type="parTrans" cxnId="{07E00721-7AAD-4ACA-9AB4-00830EBCE0DB}">
      <dgm:prSet/>
      <dgm:spPr/>
      <dgm:t>
        <a:bodyPr/>
        <a:lstStyle/>
        <a:p>
          <a:endParaRPr lang="en-US"/>
        </a:p>
      </dgm:t>
    </dgm:pt>
    <dgm:pt modelId="{1E1D3CF7-65C4-49AC-B46D-CFE1DC3CC116}" type="sibTrans" cxnId="{07E00721-7AAD-4ACA-9AB4-00830EBCE0DB}">
      <dgm:prSet/>
      <dgm:spPr/>
      <dgm:t>
        <a:bodyPr/>
        <a:lstStyle/>
        <a:p>
          <a:endParaRPr lang="en-US"/>
        </a:p>
      </dgm:t>
    </dgm:pt>
    <dgm:pt modelId="{C2CBEF56-0DAA-48C6-A282-F0265DE52D7B}">
      <dgm:prSet/>
      <dgm:spPr/>
      <dgm:t>
        <a:bodyPr/>
        <a:lstStyle/>
        <a:p>
          <a:pPr algn="ctr"/>
          <a:r>
            <a:rPr lang="en-US"/>
            <a:t>Ignites propellant</a:t>
          </a:r>
        </a:p>
      </dgm:t>
    </dgm:pt>
    <dgm:pt modelId="{A199A491-8857-4365-B2CF-F74E10B6ACAD}" type="parTrans" cxnId="{84926744-06F6-4771-81D3-8C781876493E}">
      <dgm:prSet/>
      <dgm:spPr/>
      <dgm:t>
        <a:bodyPr/>
        <a:lstStyle/>
        <a:p>
          <a:endParaRPr lang="en-US"/>
        </a:p>
      </dgm:t>
    </dgm:pt>
    <dgm:pt modelId="{9AF04DEF-5632-4255-AAE1-214C6C31F071}" type="sibTrans" cxnId="{84926744-06F6-4771-81D3-8C781876493E}">
      <dgm:prSet/>
      <dgm:spPr/>
      <dgm:t>
        <a:bodyPr/>
        <a:lstStyle/>
        <a:p>
          <a:endParaRPr lang="en-US"/>
        </a:p>
      </dgm:t>
    </dgm:pt>
    <dgm:pt modelId="{A07A7443-C891-4334-8D7F-9671005307D1}">
      <dgm:prSet/>
      <dgm:spPr/>
      <dgm:t>
        <a:bodyPr/>
        <a:lstStyle/>
        <a:p>
          <a:pPr algn="ctr"/>
          <a:r>
            <a:rPr lang="en-US"/>
            <a:t>Expels matter</a:t>
          </a:r>
        </a:p>
      </dgm:t>
    </dgm:pt>
    <dgm:pt modelId="{C9D002A6-831D-4967-A7F8-3608053E3189}" type="parTrans" cxnId="{79CB4D08-D918-4B64-9B51-339B8780FAF6}">
      <dgm:prSet/>
      <dgm:spPr/>
      <dgm:t>
        <a:bodyPr/>
        <a:lstStyle/>
        <a:p>
          <a:endParaRPr lang="en-US"/>
        </a:p>
      </dgm:t>
    </dgm:pt>
    <dgm:pt modelId="{0BA04A04-83CF-448F-B8AB-6314C87BF90B}" type="sibTrans" cxnId="{79CB4D08-D918-4B64-9B51-339B8780FAF6}">
      <dgm:prSet/>
      <dgm:spPr/>
      <dgm:t>
        <a:bodyPr/>
        <a:lstStyle/>
        <a:p>
          <a:endParaRPr lang="en-US"/>
        </a:p>
      </dgm:t>
    </dgm:pt>
    <dgm:pt modelId="{C3922518-8425-4327-B60C-23D377CCD40A}">
      <dgm:prSet phldrT="[Text]"/>
      <dgm:spPr/>
      <dgm:t>
        <a:bodyPr/>
        <a:lstStyle/>
        <a:p>
          <a:pPr algn="ctr"/>
          <a:r>
            <a:rPr lang="en-US"/>
            <a:t>Measure location data</a:t>
          </a:r>
        </a:p>
      </dgm:t>
    </dgm:pt>
    <dgm:pt modelId="{5BA77371-8BD1-415E-8079-D204AEC1488E}" type="parTrans" cxnId="{FD9FC2BF-2DCB-4A8C-86AD-2792637D0C50}">
      <dgm:prSet/>
      <dgm:spPr/>
      <dgm:t>
        <a:bodyPr/>
        <a:lstStyle/>
        <a:p>
          <a:endParaRPr lang="en-US"/>
        </a:p>
      </dgm:t>
    </dgm:pt>
    <dgm:pt modelId="{FA4D817E-0484-48B8-AAD5-0C6F2AFB5471}" type="sibTrans" cxnId="{FD9FC2BF-2DCB-4A8C-86AD-2792637D0C50}">
      <dgm:prSet/>
      <dgm:spPr/>
      <dgm:t>
        <a:bodyPr/>
        <a:lstStyle/>
        <a:p>
          <a:endParaRPr lang="en-US"/>
        </a:p>
      </dgm:t>
    </dgm:pt>
    <dgm:pt modelId="{F74F3050-4A64-4264-8E93-B4EEC5F95E4E}">
      <dgm:prSet phldrT="[Text]"/>
      <dgm:spPr/>
      <dgm:t>
        <a:bodyPr/>
        <a:lstStyle/>
        <a:p>
          <a:pPr algn="ctr"/>
          <a:r>
            <a:rPr lang="en-US"/>
            <a:t>Transmit location data</a:t>
          </a:r>
        </a:p>
      </dgm:t>
    </dgm:pt>
    <dgm:pt modelId="{4DEE72F1-67B6-485B-A876-CDBBB3BB80AC}" type="parTrans" cxnId="{729EB36C-6D75-4DD2-A9E2-DC689144AFDF}">
      <dgm:prSet/>
      <dgm:spPr/>
      <dgm:t>
        <a:bodyPr/>
        <a:lstStyle/>
        <a:p>
          <a:endParaRPr lang="en-US"/>
        </a:p>
      </dgm:t>
    </dgm:pt>
    <dgm:pt modelId="{ADDF1496-59B8-438C-8468-F41152F6C777}" type="sibTrans" cxnId="{729EB36C-6D75-4DD2-A9E2-DC689144AFDF}">
      <dgm:prSet/>
      <dgm:spPr/>
      <dgm:t>
        <a:bodyPr/>
        <a:lstStyle/>
        <a:p>
          <a:endParaRPr lang="en-US"/>
        </a:p>
      </dgm:t>
    </dgm:pt>
    <dgm:pt modelId="{990E4D8C-9BB4-4DC2-A107-102950A83111}">
      <dgm:prSet phldrT="[Text]"/>
      <dgm:spPr/>
      <dgm:t>
        <a:bodyPr/>
        <a:lstStyle/>
        <a:p>
          <a:pPr algn="ctr"/>
          <a:r>
            <a:rPr lang="en-US"/>
            <a:t>Secures parachutes to vehicle</a:t>
          </a:r>
        </a:p>
      </dgm:t>
    </dgm:pt>
    <dgm:pt modelId="{C9B3CA34-44F1-4746-B9FB-37EE3B2B2545}" type="parTrans" cxnId="{1CA0CB6C-F170-4710-8A7A-EA010A26A906}">
      <dgm:prSet/>
      <dgm:spPr/>
      <dgm:t>
        <a:bodyPr/>
        <a:lstStyle/>
        <a:p>
          <a:endParaRPr lang="en-US"/>
        </a:p>
      </dgm:t>
    </dgm:pt>
    <dgm:pt modelId="{484DCA22-62D1-448A-A830-F9F290B41892}" type="sibTrans" cxnId="{1CA0CB6C-F170-4710-8A7A-EA010A26A906}">
      <dgm:prSet/>
      <dgm:spPr/>
      <dgm:t>
        <a:bodyPr/>
        <a:lstStyle/>
        <a:p>
          <a:endParaRPr lang="en-US"/>
        </a:p>
      </dgm:t>
    </dgm:pt>
    <dgm:pt modelId="{9F56D3AB-48DA-4831-A5D3-225E388C1AD2}">
      <dgm:prSet phldrT="[Text]"/>
      <dgm:spPr/>
      <dgm:t>
        <a:bodyPr/>
        <a:lstStyle/>
        <a:p>
          <a:pPr algn="ctr"/>
          <a:r>
            <a:rPr lang="en-US"/>
            <a:t>Recieve deployment signal</a:t>
          </a:r>
        </a:p>
      </dgm:t>
    </dgm:pt>
    <dgm:pt modelId="{EF8B288A-0A81-4D18-A873-968F44F39718}" type="parTrans" cxnId="{5B2714D4-AB61-4551-B648-35148D035FAB}">
      <dgm:prSet/>
      <dgm:spPr/>
      <dgm:t>
        <a:bodyPr/>
        <a:lstStyle/>
        <a:p>
          <a:endParaRPr lang="en-US"/>
        </a:p>
      </dgm:t>
    </dgm:pt>
    <dgm:pt modelId="{F3E2CF9E-1E00-475F-AEBA-038B4DA5753D}" type="sibTrans" cxnId="{5B2714D4-AB61-4551-B648-35148D035FAB}">
      <dgm:prSet/>
      <dgm:spPr/>
      <dgm:t>
        <a:bodyPr/>
        <a:lstStyle/>
        <a:p>
          <a:endParaRPr lang="en-US"/>
        </a:p>
      </dgm:t>
    </dgm:pt>
    <dgm:pt modelId="{4DFBCC1F-2510-45BB-86CE-EA8221CA71F8}">
      <dgm:prSet phldrT="[Text]"/>
      <dgm:spPr/>
      <dgm:t>
        <a:bodyPr/>
        <a:lstStyle/>
        <a:p>
          <a:pPr algn="ctr"/>
          <a:r>
            <a:rPr lang="en-US"/>
            <a:t>Recieve deployment signal</a:t>
          </a:r>
        </a:p>
      </dgm:t>
    </dgm:pt>
    <dgm:pt modelId="{63AAFE32-06BD-4358-A41E-A1B932FA7692}" type="parTrans" cxnId="{BB3234D4-B7D4-409F-A140-2C2FD4D59CCB}">
      <dgm:prSet/>
      <dgm:spPr/>
      <dgm:t>
        <a:bodyPr/>
        <a:lstStyle/>
        <a:p>
          <a:endParaRPr lang="en-US"/>
        </a:p>
      </dgm:t>
    </dgm:pt>
    <dgm:pt modelId="{7368BC88-5D4C-45D9-9C42-70480B44BFDF}" type="sibTrans" cxnId="{BB3234D4-B7D4-409F-A140-2C2FD4D59CCB}">
      <dgm:prSet/>
      <dgm:spPr/>
      <dgm:t>
        <a:bodyPr/>
        <a:lstStyle/>
        <a:p>
          <a:endParaRPr lang="en-US"/>
        </a:p>
      </dgm:t>
    </dgm:pt>
    <dgm:pt modelId="{D9D9D5DB-5688-4910-B4A7-653182349745}">
      <dgm:prSet phldrT="[Text]"/>
      <dgm:spPr/>
      <dgm:t>
        <a:bodyPr/>
        <a:lstStyle/>
        <a:p>
          <a:pPr algn="ctr"/>
          <a:r>
            <a:rPr lang="en-US"/>
            <a:t>Keep stages together on ascent</a:t>
          </a:r>
        </a:p>
      </dgm:t>
    </dgm:pt>
    <dgm:pt modelId="{ED607CD8-8627-42CE-92E3-C58C224B98F4}" type="parTrans" cxnId="{A46BD0FB-4565-4D68-B0F0-A54A3061F4DE}">
      <dgm:prSet/>
      <dgm:spPr/>
      <dgm:t>
        <a:bodyPr/>
        <a:lstStyle/>
        <a:p>
          <a:endParaRPr lang="en-US"/>
        </a:p>
      </dgm:t>
    </dgm:pt>
    <dgm:pt modelId="{CF0F66A6-2325-439F-9A4D-57106AB5CFB0}" type="sibTrans" cxnId="{A46BD0FB-4565-4D68-B0F0-A54A3061F4DE}">
      <dgm:prSet/>
      <dgm:spPr/>
      <dgm:t>
        <a:bodyPr/>
        <a:lstStyle/>
        <a:p>
          <a:endParaRPr lang="en-US"/>
        </a:p>
      </dgm:t>
    </dgm:pt>
    <dgm:pt modelId="{FB886839-93B5-4D01-B4E5-9B575D6E269D}">
      <dgm:prSet phldrT="[Text]"/>
      <dgm:spPr/>
      <dgm:t>
        <a:bodyPr/>
        <a:lstStyle/>
        <a:p>
          <a:pPr algn="ctr"/>
          <a:r>
            <a:rPr lang="en-US"/>
            <a:t>Resist Yaw</a:t>
          </a:r>
        </a:p>
      </dgm:t>
    </dgm:pt>
    <dgm:pt modelId="{3086C486-2229-46AA-8CDA-C2E99513BC47}" type="parTrans" cxnId="{A7AF1BFB-1A26-431C-85D3-AC1BF6A26B7E}">
      <dgm:prSet/>
      <dgm:spPr/>
      <dgm:t>
        <a:bodyPr/>
        <a:lstStyle/>
        <a:p>
          <a:endParaRPr lang="en-US"/>
        </a:p>
      </dgm:t>
    </dgm:pt>
    <dgm:pt modelId="{5A2C4731-ECA3-4A56-A219-51AD5761E0AE}" type="sibTrans" cxnId="{A7AF1BFB-1A26-431C-85D3-AC1BF6A26B7E}">
      <dgm:prSet/>
      <dgm:spPr/>
      <dgm:t>
        <a:bodyPr/>
        <a:lstStyle/>
        <a:p>
          <a:endParaRPr lang="en-US"/>
        </a:p>
      </dgm:t>
    </dgm:pt>
    <dgm:pt modelId="{11827CF5-B8F3-43C7-8691-48A7F0918145}">
      <dgm:prSet phldrT="[Text]"/>
      <dgm:spPr/>
      <dgm:t>
        <a:bodyPr/>
        <a:lstStyle/>
        <a:p>
          <a:pPr algn="ctr"/>
          <a:r>
            <a:rPr lang="en-US"/>
            <a:t>Resist Pitch</a:t>
          </a:r>
        </a:p>
      </dgm:t>
    </dgm:pt>
    <dgm:pt modelId="{919E22AC-92D2-4340-AEA3-8A6D6B1B85BD}" type="parTrans" cxnId="{E0ACBDFA-1D15-4EE2-A839-45880C89EFE3}">
      <dgm:prSet/>
      <dgm:spPr/>
      <dgm:t>
        <a:bodyPr/>
        <a:lstStyle/>
        <a:p>
          <a:endParaRPr lang="en-US"/>
        </a:p>
      </dgm:t>
    </dgm:pt>
    <dgm:pt modelId="{F7D0BA0B-10D9-49CE-9086-2BFC455EDDCD}" type="sibTrans" cxnId="{E0ACBDFA-1D15-4EE2-A839-45880C89EFE3}">
      <dgm:prSet/>
      <dgm:spPr/>
      <dgm:t>
        <a:bodyPr/>
        <a:lstStyle/>
        <a:p>
          <a:endParaRPr lang="en-US"/>
        </a:p>
      </dgm:t>
    </dgm:pt>
    <dgm:pt modelId="{D927CBFB-BCDD-4944-904D-59BB4F681565}" type="pres">
      <dgm:prSet presAssocID="{4C83D01C-38F3-004D-AB2E-03F360B7CD6C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BF139CB-9640-504D-817B-C1F60582A363}" type="pres">
      <dgm:prSet presAssocID="{1323DF3D-6EAC-BF44-81A5-A265A0FDE8E1}" presName="hierRoot1" presStyleCnt="0">
        <dgm:presLayoutVars>
          <dgm:hierBranch val="init"/>
        </dgm:presLayoutVars>
      </dgm:prSet>
      <dgm:spPr/>
    </dgm:pt>
    <dgm:pt modelId="{B035E6AC-13C5-EB4C-96B0-F3661316A012}" type="pres">
      <dgm:prSet presAssocID="{1323DF3D-6EAC-BF44-81A5-A265A0FDE8E1}" presName="rootComposite1" presStyleCnt="0"/>
      <dgm:spPr/>
    </dgm:pt>
    <dgm:pt modelId="{78A819E6-18B9-6C48-A707-282649215778}" type="pres">
      <dgm:prSet presAssocID="{1323DF3D-6EAC-BF44-81A5-A265A0FDE8E1}" presName="rootText1" presStyleLbl="node0" presStyleIdx="0" presStyleCnt="1">
        <dgm:presLayoutVars>
          <dgm:chPref val="3"/>
        </dgm:presLayoutVars>
      </dgm:prSet>
      <dgm:spPr/>
    </dgm:pt>
    <dgm:pt modelId="{3FABB626-7FD5-A549-B935-A7C313DE0A5E}" type="pres">
      <dgm:prSet presAssocID="{1323DF3D-6EAC-BF44-81A5-A265A0FDE8E1}" presName="rootConnector1" presStyleLbl="node1" presStyleIdx="0" presStyleCnt="0"/>
      <dgm:spPr/>
    </dgm:pt>
    <dgm:pt modelId="{3FDA5A00-CE12-9241-8399-F6ADCBF643A0}" type="pres">
      <dgm:prSet presAssocID="{1323DF3D-6EAC-BF44-81A5-A265A0FDE8E1}" presName="hierChild2" presStyleCnt="0"/>
      <dgm:spPr/>
    </dgm:pt>
    <dgm:pt modelId="{B6FD828C-E36F-DA48-8B12-92D90B99B8F7}" type="pres">
      <dgm:prSet presAssocID="{F261E55F-DD78-46B2-B583-8A29CFF22610}" presName="Name37" presStyleLbl="parChTrans1D2" presStyleIdx="0" presStyleCnt="1"/>
      <dgm:spPr/>
    </dgm:pt>
    <dgm:pt modelId="{EFF069B6-D4E3-B54C-88E4-743A8AC5BCD7}" type="pres">
      <dgm:prSet presAssocID="{86B5AC78-0B88-47E5-BD03-5E7D567E2CFC}" presName="hierRoot2" presStyleCnt="0">
        <dgm:presLayoutVars>
          <dgm:hierBranch val="init"/>
        </dgm:presLayoutVars>
      </dgm:prSet>
      <dgm:spPr/>
    </dgm:pt>
    <dgm:pt modelId="{81A41D21-8A15-4646-AAAE-64997C04181E}" type="pres">
      <dgm:prSet presAssocID="{86B5AC78-0B88-47E5-BD03-5E7D567E2CFC}" presName="rootComposite" presStyleCnt="0"/>
      <dgm:spPr/>
    </dgm:pt>
    <dgm:pt modelId="{FA17F50F-0913-6E48-AEE7-24204C3AF8DC}" type="pres">
      <dgm:prSet presAssocID="{86B5AC78-0B88-47E5-BD03-5E7D567E2CFC}" presName="rootText" presStyleLbl="node2" presStyleIdx="0" presStyleCnt="1">
        <dgm:presLayoutVars>
          <dgm:chPref val="3"/>
        </dgm:presLayoutVars>
      </dgm:prSet>
      <dgm:spPr/>
    </dgm:pt>
    <dgm:pt modelId="{F5DAC069-C873-604D-8FC4-5BDC7F15990E}" type="pres">
      <dgm:prSet presAssocID="{86B5AC78-0B88-47E5-BD03-5E7D567E2CFC}" presName="rootConnector" presStyleLbl="node2" presStyleIdx="0" presStyleCnt="1"/>
      <dgm:spPr/>
    </dgm:pt>
    <dgm:pt modelId="{43EC6C04-24A8-E441-8AA4-E69084B755BF}" type="pres">
      <dgm:prSet presAssocID="{86B5AC78-0B88-47E5-BD03-5E7D567E2CFC}" presName="hierChild4" presStyleCnt="0"/>
      <dgm:spPr/>
    </dgm:pt>
    <dgm:pt modelId="{87B58A23-C033-6A4F-A7D0-715958E37439}" type="pres">
      <dgm:prSet presAssocID="{46A088AA-0DD3-BA4F-8484-878CB484154B}" presName="Name37" presStyleLbl="parChTrans1D3" presStyleIdx="0" presStyleCnt="3"/>
      <dgm:spPr/>
    </dgm:pt>
    <dgm:pt modelId="{CAD78524-1DF1-1440-889C-DA27AFAF027A}" type="pres">
      <dgm:prSet presAssocID="{61F7AE3F-7015-6C4E-8123-97895C7FE9AB}" presName="hierRoot2" presStyleCnt="0">
        <dgm:presLayoutVars>
          <dgm:hierBranch val="init"/>
        </dgm:presLayoutVars>
      </dgm:prSet>
      <dgm:spPr/>
    </dgm:pt>
    <dgm:pt modelId="{ABBB7C9B-A5D3-2648-9720-BC54DFA08482}" type="pres">
      <dgm:prSet presAssocID="{61F7AE3F-7015-6C4E-8123-97895C7FE9AB}" presName="rootComposite" presStyleCnt="0"/>
      <dgm:spPr/>
    </dgm:pt>
    <dgm:pt modelId="{5B70BE93-1935-6E47-BD4C-4E0B5BF38AF7}" type="pres">
      <dgm:prSet presAssocID="{61F7AE3F-7015-6C4E-8123-97895C7FE9AB}" presName="rootText" presStyleLbl="node3" presStyleIdx="0" presStyleCnt="3">
        <dgm:presLayoutVars>
          <dgm:chPref val="3"/>
        </dgm:presLayoutVars>
      </dgm:prSet>
      <dgm:spPr/>
    </dgm:pt>
    <dgm:pt modelId="{CE127211-5868-3349-8BA9-505D6FE5F148}" type="pres">
      <dgm:prSet presAssocID="{61F7AE3F-7015-6C4E-8123-97895C7FE9AB}" presName="rootConnector" presStyleLbl="node3" presStyleIdx="0" presStyleCnt="3"/>
      <dgm:spPr/>
    </dgm:pt>
    <dgm:pt modelId="{37E9949B-6074-8C4A-8FD3-0ABC8E54949D}" type="pres">
      <dgm:prSet presAssocID="{61F7AE3F-7015-6C4E-8123-97895C7FE9AB}" presName="hierChild4" presStyleCnt="0"/>
      <dgm:spPr/>
    </dgm:pt>
    <dgm:pt modelId="{501A4634-C1AD-A845-94CA-AE6305FED64D}" type="pres">
      <dgm:prSet presAssocID="{CAC7CB24-1D47-5045-86B7-7EA13DDCB907}" presName="Name37" presStyleLbl="parChTrans1D4" presStyleIdx="0" presStyleCnt="26"/>
      <dgm:spPr/>
    </dgm:pt>
    <dgm:pt modelId="{7636A138-C5D9-8548-B012-82F8719CD43B}" type="pres">
      <dgm:prSet presAssocID="{A6C5DC93-7C64-F247-B9C6-0C7555B1B34D}" presName="hierRoot2" presStyleCnt="0">
        <dgm:presLayoutVars>
          <dgm:hierBranch val="init"/>
        </dgm:presLayoutVars>
      </dgm:prSet>
      <dgm:spPr/>
    </dgm:pt>
    <dgm:pt modelId="{A630D767-0EC3-9443-A797-7A52FA85CF88}" type="pres">
      <dgm:prSet presAssocID="{A6C5DC93-7C64-F247-B9C6-0C7555B1B34D}" presName="rootComposite" presStyleCnt="0"/>
      <dgm:spPr/>
    </dgm:pt>
    <dgm:pt modelId="{024A1FCD-0224-6F45-B7AA-6E0CB6F97F1D}" type="pres">
      <dgm:prSet presAssocID="{A6C5DC93-7C64-F247-B9C6-0C7555B1B34D}" presName="rootText" presStyleLbl="node4" presStyleIdx="0" presStyleCnt="26">
        <dgm:presLayoutVars>
          <dgm:chPref val="3"/>
        </dgm:presLayoutVars>
      </dgm:prSet>
      <dgm:spPr/>
    </dgm:pt>
    <dgm:pt modelId="{990A0B33-6B38-9D49-A824-71123F184625}" type="pres">
      <dgm:prSet presAssocID="{A6C5DC93-7C64-F247-B9C6-0C7555B1B34D}" presName="rootConnector" presStyleLbl="node4" presStyleIdx="0" presStyleCnt="26"/>
      <dgm:spPr/>
    </dgm:pt>
    <dgm:pt modelId="{75C9BF1E-07F1-044A-A029-1BFEE0DAF30A}" type="pres">
      <dgm:prSet presAssocID="{A6C5DC93-7C64-F247-B9C6-0C7555B1B34D}" presName="hierChild4" presStyleCnt="0"/>
      <dgm:spPr/>
    </dgm:pt>
    <dgm:pt modelId="{522B03FE-596B-5645-BA21-01824BFF9925}" type="pres">
      <dgm:prSet presAssocID="{4477C5B7-2954-E042-9708-B11879423730}" presName="Name37" presStyleLbl="parChTrans1D4" presStyleIdx="1" presStyleCnt="26"/>
      <dgm:spPr/>
    </dgm:pt>
    <dgm:pt modelId="{E88E4F58-E00C-514F-86F8-F5F15732DF78}" type="pres">
      <dgm:prSet presAssocID="{9AA47807-AFD7-2840-B203-2938E3951268}" presName="hierRoot2" presStyleCnt="0">
        <dgm:presLayoutVars>
          <dgm:hierBranch val="init"/>
        </dgm:presLayoutVars>
      </dgm:prSet>
      <dgm:spPr/>
    </dgm:pt>
    <dgm:pt modelId="{14841C56-8FE9-4C47-9E40-D73638831AED}" type="pres">
      <dgm:prSet presAssocID="{9AA47807-AFD7-2840-B203-2938E3951268}" presName="rootComposite" presStyleCnt="0"/>
      <dgm:spPr/>
    </dgm:pt>
    <dgm:pt modelId="{16874A71-F274-C043-A14B-ECE2D0B29B21}" type="pres">
      <dgm:prSet presAssocID="{9AA47807-AFD7-2840-B203-2938E3951268}" presName="rootText" presStyleLbl="node4" presStyleIdx="1" presStyleCnt="26">
        <dgm:presLayoutVars>
          <dgm:chPref val="3"/>
        </dgm:presLayoutVars>
      </dgm:prSet>
      <dgm:spPr/>
    </dgm:pt>
    <dgm:pt modelId="{BD7A8189-6B7D-084A-86DD-266934CC09F0}" type="pres">
      <dgm:prSet presAssocID="{9AA47807-AFD7-2840-B203-2938E3951268}" presName="rootConnector" presStyleLbl="node4" presStyleIdx="1" presStyleCnt="26"/>
      <dgm:spPr/>
    </dgm:pt>
    <dgm:pt modelId="{916E2A99-F331-E74A-B938-AFF9A885C0BE}" type="pres">
      <dgm:prSet presAssocID="{9AA47807-AFD7-2840-B203-2938E3951268}" presName="hierChild4" presStyleCnt="0"/>
      <dgm:spPr/>
    </dgm:pt>
    <dgm:pt modelId="{C298F6A8-CD98-394B-89C0-6EC4AD292CD9}" type="pres">
      <dgm:prSet presAssocID="{A3699DA4-8AB0-4B1D-8FCA-255393D36610}" presName="Name37" presStyleLbl="parChTrans1D4" presStyleIdx="2" presStyleCnt="26"/>
      <dgm:spPr/>
    </dgm:pt>
    <dgm:pt modelId="{BE6BAF40-084D-C34D-AD01-95CA3C862B1D}" type="pres">
      <dgm:prSet presAssocID="{1E8AF900-84C5-496C-B6C3-A704FFA397C9}" presName="hierRoot2" presStyleCnt="0">
        <dgm:presLayoutVars>
          <dgm:hierBranch val="init"/>
        </dgm:presLayoutVars>
      </dgm:prSet>
      <dgm:spPr/>
    </dgm:pt>
    <dgm:pt modelId="{B65E6A07-0D0F-F24E-9A2D-87A056CADAD4}" type="pres">
      <dgm:prSet presAssocID="{1E8AF900-84C5-496C-B6C3-A704FFA397C9}" presName="rootComposite" presStyleCnt="0"/>
      <dgm:spPr/>
    </dgm:pt>
    <dgm:pt modelId="{CF19BC09-2722-E64D-8746-42D72536D607}" type="pres">
      <dgm:prSet presAssocID="{1E8AF900-84C5-496C-B6C3-A704FFA397C9}" presName="rootText" presStyleLbl="node4" presStyleIdx="2" presStyleCnt="26">
        <dgm:presLayoutVars>
          <dgm:chPref val="3"/>
        </dgm:presLayoutVars>
      </dgm:prSet>
      <dgm:spPr/>
    </dgm:pt>
    <dgm:pt modelId="{19342A57-513E-0A41-85BD-978AC80242CF}" type="pres">
      <dgm:prSet presAssocID="{1E8AF900-84C5-496C-B6C3-A704FFA397C9}" presName="rootConnector" presStyleLbl="node4" presStyleIdx="2" presStyleCnt="26"/>
      <dgm:spPr/>
    </dgm:pt>
    <dgm:pt modelId="{570E3F5E-4F95-3349-874C-F1BB2547BF57}" type="pres">
      <dgm:prSet presAssocID="{1E8AF900-84C5-496C-B6C3-A704FFA397C9}" presName="hierChild4" presStyleCnt="0"/>
      <dgm:spPr/>
    </dgm:pt>
    <dgm:pt modelId="{1152DF33-F367-674A-8B8E-8D833A807216}" type="pres">
      <dgm:prSet presAssocID="{1E8AF900-84C5-496C-B6C3-A704FFA397C9}" presName="hierChild5" presStyleCnt="0"/>
      <dgm:spPr/>
    </dgm:pt>
    <dgm:pt modelId="{D9311C19-62D9-FE4E-8FB9-D7AC07C11B72}" type="pres">
      <dgm:prSet presAssocID="{A199A491-8857-4365-B2CF-F74E10B6ACAD}" presName="Name37" presStyleLbl="parChTrans1D4" presStyleIdx="3" presStyleCnt="26"/>
      <dgm:spPr/>
    </dgm:pt>
    <dgm:pt modelId="{E70F5991-49EA-884F-AC6A-1E3493240E75}" type="pres">
      <dgm:prSet presAssocID="{C2CBEF56-0DAA-48C6-A282-F0265DE52D7B}" presName="hierRoot2" presStyleCnt="0">
        <dgm:presLayoutVars>
          <dgm:hierBranch val="init"/>
        </dgm:presLayoutVars>
      </dgm:prSet>
      <dgm:spPr/>
    </dgm:pt>
    <dgm:pt modelId="{6E3B163B-D5FC-D943-82AC-FEFFABA3DA22}" type="pres">
      <dgm:prSet presAssocID="{C2CBEF56-0DAA-48C6-A282-F0265DE52D7B}" presName="rootComposite" presStyleCnt="0"/>
      <dgm:spPr/>
    </dgm:pt>
    <dgm:pt modelId="{4D3E9FB0-CA8D-C741-B926-6FEC4F25238E}" type="pres">
      <dgm:prSet presAssocID="{C2CBEF56-0DAA-48C6-A282-F0265DE52D7B}" presName="rootText" presStyleLbl="node4" presStyleIdx="3" presStyleCnt="26">
        <dgm:presLayoutVars>
          <dgm:chPref val="3"/>
        </dgm:presLayoutVars>
      </dgm:prSet>
      <dgm:spPr/>
    </dgm:pt>
    <dgm:pt modelId="{3F9785B3-598A-AA4D-B36C-4FE25D9546AF}" type="pres">
      <dgm:prSet presAssocID="{C2CBEF56-0DAA-48C6-A282-F0265DE52D7B}" presName="rootConnector" presStyleLbl="node4" presStyleIdx="3" presStyleCnt="26"/>
      <dgm:spPr/>
    </dgm:pt>
    <dgm:pt modelId="{B2188E4C-A608-FF45-873B-9143DB8DC572}" type="pres">
      <dgm:prSet presAssocID="{C2CBEF56-0DAA-48C6-A282-F0265DE52D7B}" presName="hierChild4" presStyleCnt="0"/>
      <dgm:spPr/>
    </dgm:pt>
    <dgm:pt modelId="{6CBE0D46-7F9C-EF4B-BD5C-D5AFCA50BB39}" type="pres">
      <dgm:prSet presAssocID="{C2CBEF56-0DAA-48C6-A282-F0265DE52D7B}" presName="hierChild5" presStyleCnt="0"/>
      <dgm:spPr/>
    </dgm:pt>
    <dgm:pt modelId="{36593037-4090-A541-9AA2-F0821E415C3B}" type="pres">
      <dgm:prSet presAssocID="{C9D002A6-831D-4967-A7F8-3608053E3189}" presName="Name37" presStyleLbl="parChTrans1D4" presStyleIdx="4" presStyleCnt="26"/>
      <dgm:spPr/>
    </dgm:pt>
    <dgm:pt modelId="{72424AAF-5DB4-5646-A0E9-48EF5AE38626}" type="pres">
      <dgm:prSet presAssocID="{A07A7443-C891-4334-8D7F-9671005307D1}" presName="hierRoot2" presStyleCnt="0">
        <dgm:presLayoutVars>
          <dgm:hierBranch val="init"/>
        </dgm:presLayoutVars>
      </dgm:prSet>
      <dgm:spPr/>
    </dgm:pt>
    <dgm:pt modelId="{CCD8BFCD-FB3B-3A43-B505-0C996F8F20B5}" type="pres">
      <dgm:prSet presAssocID="{A07A7443-C891-4334-8D7F-9671005307D1}" presName="rootComposite" presStyleCnt="0"/>
      <dgm:spPr/>
    </dgm:pt>
    <dgm:pt modelId="{0D865036-268D-0443-9784-23A2333393EE}" type="pres">
      <dgm:prSet presAssocID="{A07A7443-C891-4334-8D7F-9671005307D1}" presName="rootText" presStyleLbl="node4" presStyleIdx="4" presStyleCnt="26">
        <dgm:presLayoutVars>
          <dgm:chPref val="3"/>
        </dgm:presLayoutVars>
      </dgm:prSet>
      <dgm:spPr/>
    </dgm:pt>
    <dgm:pt modelId="{15DB87E0-EE6B-AC4B-B929-6204443E6906}" type="pres">
      <dgm:prSet presAssocID="{A07A7443-C891-4334-8D7F-9671005307D1}" presName="rootConnector" presStyleLbl="node4" presStyleIdx="4" presStyleCnt="26"/>
      <dgm:spPr/>
    </dgm:pt>
    <dgm:pt modelId="{6B138587-08E7-8D42-B5E7-EEA76375101D}" type="pres">
      <dgm:prSet presAssocID="{A07A7443-C891-4334-8D7F-9671005307D1}" presName="hierChild4" presStyleCnt="0"/>
      <dgm:spPr/>
    </dgm:pt>
    <dgm:pt modelId="{5ED1A5D0-D415-614B-B107-5F3C4FB1EEA6}" type="pres">
      <dgm:prSet presAssocID="{A07A7443-C891-4334-8D7F-9671005307D1}" presName="hierChild5" presStyleCnt="0"/>
      <dgm:spPr/>
    </dgm:pt>
    <dgm:pt modelId="{6FDEA0A4-415A-2544-8D94-C9CF23840EB8}" type="pres">
      <dgm:prSet presAssocID="{9AA47807-AFD7-2840-B203-2938E3951268}" presName="hierChild5" presStyleCnt="0"/>
      <dgm:spPr/>
    </dgm:pt>
    <dgm:pt modelId="{31EB2C69-4CC1-3149-92EA-AC671DD56043}" type="pres">
      <dgm:prSet presAssocID="{A6C5DC93-7C64-F247-B9C6-0C7555B1B34D}" presName="hierChild5" presStyleCnt="0"/>
      <dgm:spPr/>
    </dgm:pt>
    <dgm:pt modelId="{A56C05C7-05FB-8B49-87EB-B8A22E73383E}" type="pres">
      <dgm:prSet presAssocID="{61F7AE3F-7015-6C4E-8123-97895C7FE9AB}" presName="hierChild5" presStyleCnt="0"/>
      <dgm:spPr/>
    </dgm:pt>
    <dgm:pt modelId="{84887C5A-505A-E246-A48E-18B54B98036F}" type="pres">
      <dgm:prSet presAssocID="{F7040F01-82C4-4747-B413-1E0C70DBDC44}" presName="Name37" presStyleLbl="parChTrans1D3" presStyleIdx="1" presStyleCnt="3"/>
      <dgm:spPr/>
    </dgm:pt>
    <dgm:pt modelId="{6EB3C9BC-C72B-3941-8DEC-35881877906A}" type="pres">
      <dgm:prSet presAssocID="{C66B518F-5A82-7D41-890D-658B214BEDDD}" presName="hierRoot2" presStyleCnt="0">
        <dgm:presLayoutVars>
          <dgm:hierBranch val="init"/>
        </dgm:presLayoutVars>
      </dgm:prSet>
      <dgm:spPr/>
    </dgm:pt>
    <dgm:pt modelId="{368A2495-75F8-5A4D-A203-69C6A5977279}" type="pres">
      <dgm:prSet presAssocID="{C66B518F-5A82-7D41-890D-658B214BEDDD}" presName="rootComposite" presStyleCnt="0"/>
      <dgm:spPr/>
    </dgm:pt>
    <dgm:pt modelId="{0E93ADB8-97EE-A744-A081-0EB62C4B0CC9}" type="pres">
      <dgm:prSet presAssocID="{C66B518F-5A82-7D41-890D-658B214BEDDD}" presName="rootText" presStyleLbl="node3" presStyleIdx="1" presStyleCnt="3">
        <dgm:presLayoutVars>
          <dgm:chPref val="3"/>
        </dgm:presLayoutVars>
      </dgm:prSet>
      <dgm:spPr/>
    </dgm:pt>
    <dgm:pt modelId="{68004910-12DD-6B4B-A24F-5D14ABD342A6}" type="pres">
      <dgm:prSet presAssocID="{C66B518F-5A82-7D41-890D-658B214BEDDD}" presName="rootConnector" presStyleLbl="node3" presStyleIdx="1" presStyleCnt="3"/>
      <dgm:spPr/>
    </dgm:pt>
    <dgm:pt modelId="{C2DADE16-87F6-334F-8A34-56E5217CF684}" type="pres">
      <dgm:prSet presAssocID="{C66B518F-5A82-7D41-890D-658B214BEDDD}" presName="hierChild4" presStyleCnt="0"/>
      <dgm:spPr/>
    </dgm:pt>
    <dgm:pt modelId="{2EEDC1B5-CB06-764E-B3EE-4DC905BF1479}" type="pres">
      <dgm:prSet presAssocID="{04551D1E-3E4C-3448-A8FF-0DA9D6CCA8B9}" presName="Name37" presStyleLbl="parChTrans1D4" presStyleIdx="5" presStyleCnt="26"/>
      <dgm:spPr/>
    </dgm:pt>
    <dgm:pt modelId="{8683DBB0-658C-6C41-9031-A0B75B164673}" type="pres">
      <dgm:prSet presAssocID="{FE1BAD53-3512-844A-A1C9-D7071781DAA1}" presName="hierRoot2" presStyleCnt="0">
        <dgm:presLayoutVars>
          <dgm:hierBranch val="init"/>
        </dgm:presLayoutVars>
      </dgm:prSet>
      <dgm:spPr/>
    </dgm:pt>
    <dgm:pt modelId="{18E8A267-5A94-8446-BEE6-7C57D7B62157}" type="pres">
      <dgm:prSet presAssocID="{FE1BAD53-3512-844A-A1C9-D7071781DAA1}" presName="rootComposite" presStyleCnt="0"/>
      <dgm:spPr/>
    </dgm:pt>
    <dgm:pt modelId="{2BF02AE7-24A9-264C-BD45-30EAD63F5109}" type="pres">
      <dgm:prSet presAssocID="{FE1BAD53-3512-844A-A1C9-D7071781DAA1}" presName="rootText" presStyleLbl="node4" presStyleIdx="5" presStyleCnt="26">
        <dgm:presLayoutVars>
          <dgm:chPref val="3"/>
        </dgm:presLayoutVars>
      </dgm:prSet>
      <dgm:spPr/>
    </dgm:pt>
    <dgm:pt modelId="{7549C415-E145-894A-9863-4F3AE0A1EE76}" type="pres">
      <dgm:prSet presAssocID="{FE1BAD53-3512-844A-A1C9-D7071781DAA1}" presName="rootConnector" presStyleLbl="node4" presStyleIdx="5" presStyleCnt="26"/>
      <dgm:spPr/>
    </dgm:pt>
    <dgm:pt modelId="{A6B7E9FE-9136-E04E-B37B-F601425FB85D}" type="pres">
      <dgm:prSet presAssocID="{FE1BAD53-3512-844A-A1C9-D7071781DAA1}" presName="hierChild4" presStyleCnt="0"/>
      <dgm:spPr/>
    </dgm:pt>
    <dgm:pt modelId="{70FA6F8F-C5FA-5744-ABA9-C625E88CDC88}" type="pres">
      <dgm:prSet presAssocID="{773A0BC0-0D58-4AB7-962A-41446319E2CD}" presName="Name37" presStyleLbl="parChTrans1D4" presStyleIdx="6" presStyleCnt="26"/>
      <dgm:spPr/>
    </dgm:pt>
    <dgm:pt modelId="{4E1FF9F3-FA16-9241-93C7-BDAA372BEE50}" type="pres">
      <dgm:prSet presAssocID="{FAEEDD5B-ED87-4898-BD41-FA22906E4654}" presName="hierRoot2" presStyleCnt="0">
        <dgm:presLayoutVars>
          <dgm:hierBranch val="init"/>
        </dgm:presLayoutVars>
      </dgm:prSet>
      <dgm:spPr/>
    </dgm:pt>
    <dgm:pt modelId="{7D3797EF-6062-544A-ADBE-069E465FC1AA}" type="pres">
      <dgm:prSet presAssocID="{FAEEDD5B-ED87-4898-BD41-FA22906E4654}" presName="rootComposite" presStyleCnt="0"/>
      <dgm:spPr/>
    </dgm:pt>
    <dgm:pt modelId="{80CD5F01-4544-4C43-A091-EEFE3939A876}" type="pres">
      <dgm:prSet presAssocID="{FAEEDD5B-ED87-4898-BD41-FA22906E4654}" presName="rootText" presStyleLbl="node4" presStyleIdx="6" presStyleCnt="26">
        <dgm:presLayoutVars>
          <dgm:chPref val="3"/>
        </dgm:presLayoutVars>
      </dgm:prSet>
      <dgm:spPr/>
    </dgm:pt>
    <dgm:pt modelId="{14D0314F-1C0A-F042-BB70-244670500435}" type="pres">
      <dgm:prSet presAssocID="{FAEEDD5B-ED87-4898-BD41-FA22906E4654}" presName="rootConnector" presStyleLbl="node4" presStyleIdx="6" presStyleCnt="26"/>
      <dgm:spPr/>
    </dgm:pt>
    <dgm:pt modelId="{DD7DE2B5-27AE-134C-8AC3-20DAE31C1273}" type="pres">
      <dgm:prSet presAssocID="{FAEEDD5B-ED87-4898-BD41-FA22906E4654}" presName="hierChild4" presStyleCnt="0"/>
      <dgm:spPr/>
    </dgm:pt>
    <dgm:pt modelId="{8CEE912A-8D53-924A-8394-47943B280631}" type="pres">
      <dgm:prSet presAssocID="{FAEEDD5B-ED87-4898-BD41-FA22906E4654}" presName="hierChild5" presStyleCnt="0"/>
      <dgm:spPr/>
    </dgm:pt>
    <dgm:pt modelId="{48109328-334D-4F4E-A625-5B1EA14349DC}" type="pres">
      <dgm:prSet presAssocID="{3481697A-F47E-4C3D-A093-16AC5D45ED1F}" presName="Name37" presStyleLbl="parChTrans1D4" presStyleIdx="7" presStyleCnt="26"/>
      <dgm:spPr/>
    </dgm:pt>
    <dgm:pt modelId="{6831AEBA-30B0-2742-9434-56DAB70AFE0D}" type="pres">
      <dgm:prSet presAssocID="{10F77358-4E2E-47E2-9ABB-F80871CDE638}" presName="hierRoot2" presStyleCnt="0">
        <dgm:presLayoutVars>
          <dgm:hierBranch val="init"/>
        </dgm:presLayoutVars>
      </dgm:prSet>
      <dgm:spPr/>
    </dgm:pt>
    <dgm:pt modelId="{239C51DD-10A2-8E4A-BF6F-0FF402D65EFD}" type="pres">
      <dgm:prSet presAssocID="{10F77358-4E2E-47E2-9ABB-F80871CDE638}" presName="rootComposite" presStyleCnt="0"/>
      <dgm:spPr/>
    </dgm:pt>
    <dgm:pt modelId="{C3724D06-7482-7C49-832A-6969D5B74669}" type="pres">
      <dgm:prSet presAssocID="{10F77358-4E2E-47E2-9ABB-F80871CDE638}" presName="rootText" presStyleLbl="node4" presStyleIdx="7" presStyleCnt="26">
        <dgm:presLayoutVars>
          <dgm:chPref val="3"/>
        </dgm:presLayoutVars>
      </dgm:prSet>
      <dgm:spPr/>
    </dgm:pt>
    <dgm:pt modelId="{5FAF0BF8-87B1-B949-838C-16E0682F1E83}" type="pres">
      <dgm:prSet presAssocID="{10F77358-4E2E-47E2-9ABB-F80871CDE638}" presName="rootConnector" presStyleLbl="node4" presStyleIdx="7" presStyleCnt="26"/>
      <dgm:spPr/>
    </dgm:pt>
    <dgm:pt modelId="{61BCC2DE-508E-3B4E-A366-54A4E25C9F0D}" type="pres">
      <dgm:prSet presAssocID="{10F77358-4E2E-47E2-9ABB-F80871CDE638}" presName="hierChild4" presStyleCnt="0"/>
      <dgm:spPr/>
    </dgm:pt>
    <dgm:pt modelId="{33B93F3A-CF57-C047-8E4E-464B97B58F7C}" type="pres">
      <dgm:prSet presAssocID="{10F77358-4E2E-47E2-9ABB-F80871CDE638}" presName="hierChild5" presStyleCnt="0"/>
      <dgm:spPr/>
    </dgm:pt>
    <dgm:pt modelId="{A97BF8D2-5B19-2F40-84A5-C44DFF501ED1}" type="pres">
      <dgm:prSet presAssocID="{C1325CAB-D017-4A52-A195-73E71C94283F}" presName="Name37" presStyleLbl="parChTrans1D4" presStyleIdx="8" presStyleCnt="26"/>
      <dgm:spPr/>
    </dgm:pt>
    <dgm:pt modelId="{371B1541-FCD8-F549-9425-17589E6241E5}" type="pres">
      <dgm:prSet presAssocID="{CBC8AD9A-B15B-40B4-9059-F330490EEF9C}" presName="hierRoot2" presStyleCnt="0">
        <dgm:presLayoutVars>
          <dgm:hierBranch val="init"/>
        </dgm:presLayoutVars>
      </dgm:prSet>
      <dgm:spPr/>
    </dgm:pt>
    <dgm:pt modelId="{9F527941-6744-8041-84CA-63DE83D45454}" type="pres">
      <dgm:prSet presAssocID="{CBC8AD9A-B15B-40B4-9059-F330490EEF9C}" presName="rootComposite" presStyleCnt="0"/>
      <dgm:spPr/>
    </dgm:pt>
    <dgm:pt modelId="{301C6139-5B6E-F749-BF1F-116CA937DE18}" type="pres">
      <dgm:prSet presAssocID="{CBC8AD9A-B15B-40B4-9059-F330490EEF9C}" presName="rootText" presStyleLbl="node4" presStyleIdx="8" presStyleCnt="26">
        <dgm:presLayoutVars>
          <dgm:chPref val="3"/>
        </dgm:presLayoutVars>
      </dgm:prSet>
      <dgm:spPr/>
    </dgm:pt>
    <dgm:pt modelId="{71CA3D77-E4CB-394C-BA0D-D63799541048}" type="pres">
      <dgm:prSet presAssocID="{CBC8AD9A-B15B-40B4-9059-F330490EEF9C}" presName="rootConnector" presStyleLbl="node4" presStyleIdx="8" presStyleCnt="26"/>
      <dgm:spPr/>
    </dgm:pt>
    <dgm:pt modelId="{6CDFB216-6120-1A43-AA44-6EE4AC5DB45C}" type="pres">
      <dgm:prSet presAssocID="{CBC8AD9A-B15B-40B4-9059-F330490EEF9C}" presName="hierChild4" presStyleCnt="0"/>
      <dgm:spPr/>
    </dgm:pt>
    <dgm:pt modelId="{8D703BFA-9AB7-4E4F-A79C-04DE4FBEDDEE}" type="pres">
      <dgm:prSet presAssocID="{5BA77371-8BD1-415E-8079-D204AEC1488E}" presName="Name37" presStyleLbl="parChTrans1D4" presStyleIdx="9" presStyleCnt="26"/>
      <dgm:spPr/>
    </dgm:pt>
    <dgm:pt modelId="{BEB2EC29-9629-3149-A346-F0ABD0CC3347}" type="pres">
      <dgm:prSet presAssocID="{C3922518-8425-4327-B60C-23D377CCD40A}" presName="hierRoot2" presStyleCnt="0">
        <dgm:presLayoutVars>
          <dgm:hierBranch val="init"/>
        </dgm:presLayoutVars>
      </dgm:prSet>
      <dgm:spPr/>
    </dgm:pt>
    <dgm:pt modelId="{FBA7AAF8-C82A-734B-BDAA-7B63C216189C}" type="pres">
      <dgm:prSet presAssocID="{C3922518-8425-4327-B60C-23D377CCD40A}" presName="rootComposite" presStyleCnt="0"/>
      <dgm:spPr/>
    </dgm:pt>
    <dgm:pt modelId="{46A85C98-8EF6-2C48-B09B-C0EE1ED4933E}" type="pres">
      <dgm:prSet presAssocID="{C3922518-8425-4327-B60C-23D377CCD40A}" presName="rootText" presStyleLbl="node4" presStyleIdx="9" presStyleCnt="26">
        <dgm:presLayoutVars>
          <dgm:chPref val="3"/>
        </dgm:presLayoutVars>
      </dgm:prSet>
      <dgm:spPr/>
    </dgm:pt>
    <dgm:pt modelId="{A0F37BDA-7D42-784A-9176-B5125A3980DD}" type="pres">
      <dgm:prSet presAssocID="{C3922518-8425-4327-B60C-23D377CCD40A}" presName="rootConnector" presStyleLbl="node4" presStyleIdx="9" presStyleCnt="26"/>
      <dgm:spPr/>
    </dgm:pt>
    <dgm:pt modelId="{2C8B363A-3198-F54F-ADD0-763D3498213D}" type="pres">
      <dgm:prSet presAssocID="{C3922518-8425-4327-B60C-23D377CCD40A}" presName="hierChild4" presStyleCnt="0"/>
      <dgm:spPr/>
    </dgm:pt>
    <dgm:pt modelId="{593CA513-45C2-5547-AB86-0EA105FB70A0}" type="pres">
      <dgm:prSet presAssocID="{C3922518-8425-4327-B60C-23D377CCD40A}" presName="hierChild5" presStyleCnt="0"/>
      <dgm:spPr/>
    </dgm:pt>
    <dgm:pt modelId="{A44FCA83-7086-3148-BC4C-64DB56B9512D}" type="pres">
      <dgm:prSet presAssocID="{4DEE72F1-67B6-485B-A876-CDBBB3BB80AC}" presName="Name37" presStyleLbl="parChTrans1D4" presStyleIdx="10" presStyleCnt="26"/>
      <dgm:spPr/>
    </dgm:pt>
    <dgm:pt modelId="{7CF80463-8172-D246-82E3-E195ECB4B017}" type="pres">
      <dgm:prSet presAssocID="{F74F3050-4A64-4264-8E93-B4EEC5F95E4E}" presName="hierRoot2" presStyleCnt="0">
        <dgm:presLayoutVars>
          <dgm:hierBranch val="init"/>
        </dgm:presLayoutVars>
      </dgm:prSet>
      <dgm:spPr/>
    </dgm:pt>
    <dgm:pt modelId="{04D6BABA-34EC-BA49-AA48-F7993A01A12A}" type="pres">
      <dgm:prSet presAssocID="{F74F3050-4A64-4264-8E93-B4EEC5F95E4E}" presName="rootComposite" presStyleCnt="0"/>
      <dgm:spPr/>
    </dgm:pt>
    <dgm:pt modelId="{B35F60B0-678B-704C-9631-12FAFB916D57}" type="pres">
      <dgm:prSet presAssocID="{F74F3050-4A64-4264-8E93-B4EEC5F95E4E}" presName="rootText" presStyleLbl="node4" presStyleIdx="10" presStyleCnt="26">
        <dgm:presLayoutVars>
          <dgm:chPref val="3"/>
        </dgm:presLayoutVars>
      </dgm:prSet>
      <dgm:spPr/>
    </dgm:pt>
    <dgm:pt modelId="{3D2E30CA-1A6A-0544-9E0A-DEE8505BC0C0}" type="pres">
      <dgm:prSet presAssocID="{F74F3050-4A64-4264-8E93-B4EEC5F95E4E}" presName="rootConnector" presStyleLbl="node4" presStyleIdx="10" presStyleCnt="26"/>
      <dgm:spPr/>
    </dgm:pt>
    <dgm:pt modelId="{46A9C42C-F590-A24B-BA24-A52FBB57D8A6}" type="pres">
      <dgm:prSet presAssocID="{F74F3050-4A64-4264-8E93-B4EEC5F95E4E}" presName="hierChild4" presStyleCnt="0"/>
      <dgm:spPr/>
    </dgm:pt>
    <dgm:pt modelId="{E946BCF7-D525-7A40-A6CA-8637FADE542C}" type="pres">
      <dgm:prSet presAssocID="{F74F3050-4A64-4264-8E93-B4EEC5F95E4E}" presName="hierChild5" presStyleCnt="0"/>
      <dgm:spPr/>
    </dgm:pt>
    <dgm:pt modelId="{5ED09CC3-8B3B-CC4E-98E5-00189DCE9560}" type="pres">
      <dgm:prSet presAssocID="{CBC8AD9A-B15B-40B4-9059-F330490EEF9C}" presName="hierChild5" presStyleCnt="0"/>
      <dgm:spPr/>
    </dgm:pt>
    <dgm:pt modelId="{52F2A4B9-764B-C142-ACEB-9B3ED7116B0C}" type="pres">
      <dgm:prSet presAssocID="{FE1BAD53-3512-844A-A1C9-D7071781DAA1}" presName="hierChild5" presStyleCnt="0"/>
      <dgm:spPr/>
    </dgm:pt>
    <dgm:pt modelId="{13C329CB-7091-454D-95D3-9B514CE5A097}" type="pres">
      <dgm:prSet presAssocID="{D3288353-1721-451B-8B90-BFA1088F950C}" presName="Name37" presStyleLbl="parChTrans1D4" presStyleIdx="11" presStyleCnt="26"/>
      <dgm:spPr/>
    </dgm:pt>
    <dgm:pt modelId="{FE8719C0-F3E3-E04F-87CF-5273756D46A2}" type="pres">
      <dgm:prSet presAssocID="{4FDD788C-7130-490B-A81D-2B28A88A5732}" presName="hierRoot2" presStyleCnt="0">
        <dgm:presLayoutVars>
          <dgm:hierBranch val="init"/>
        </dgm:presLayoutVars>
      </dgm:prSet>
      <dgm:spPr/>
    </dgm:pt>
    <dgm:pt modelId="{E97B00C7-32FB-F94A-B28E-295FAAD034E2}" type="pres">
      <dgm:prSet presAssocID="{4FDD788C-7130-490B-A81D-2B28A88A5732}" presName="rootComposite" presStyleCnt="0"/>
      <dgm:spPr/>
    </dgm:pt>
    <dgm:pt modelId="{346A8BA3-83C7-7441-B388-809D9CF4B87B}" type="pres">
      <dgm:prSet presAssocID="{4FDD788C-7130-490B-A81D-2B28A88A5732}" presName="rootText" presStyleLbl="node4" presStyleIdx="11" presStyleCnt="26">
        <dgm:presLayoutVars>
          <dgm:chPref val="3"/>
        </dgm:presLayoutVars>
      </dgm:prSet>
      <dgm:spPr/>
    </dgm:pt>
    <dgm:pt modelId="{04206195-CD1A-1B41-9757-5B0E1707C075}" type="pres">
      <dgm:prSet presAssocID="{4FDD788C-7130-490B-A81D-2B28A88A5732}" presName="rootConnector" presStyleLbl="node4" presStyleIdx="11" presStyleCnt="26"/>
      <dgm:spPr/>
    </dgm:pt>
    <dgm:pt modelId="{09F5B96B-06AC-3948-A31C-C9DC516A21F9}" type="pres">
      <dgm:prSet presAssocID="{4FDD788C-7130-490B-A81D-2B28A88A5732}" presName="hierChild4" presStyleCnt="0"/>
      <dgm:spPr/>
    </dgm:pt>
    <dgm:pt modelId="{5610B45E-B9A2-7744-AFCC-0468013A87E4}" type="pres">
      <dgm:prSet presAssocID="{DC94EFAE-22D0-469C-BBA3-F167DBA2D833}" presName="Name37" presStyleLbl="parChTrans1D4" presStyleIdx="12" presStyleCnt="26"/>
      <dgm:spPr/>
    </dgm:pt>
    <dgm:pt modelId="{35AA6AAD-C263-C043-B6D9-035A270EEEF1}" type="pres">
      <dgm:prSet presAssocID="{C1951ACA-929B-463F-B744-885F20E98E67}" presName="hierRoot2" presStyleCnt="0">
        <dgm:presLayoutVars>
          <dgm:hierBranch val="init"/>
        </dgm:presLayoutVars>
      </dgm:prSet>
      <dgm:spPr/>
    </dgm:pt>
    <dgm:pt modelId="{D113C498-41AC-C84D-847E-69EAB1837B66}" type="pres">
      <dgm:prSet presAssocID="{C1951ACA-929B-463F-B744-885F20E98E67}" presName="rootComposite" presStyleCnt="0"/>
      <dgm:spPr/>
    </dgm:pt>
    <dgm:pt modelId="{38152116-87EB-A94E-84A7-3D80BE43578E}" type="pres">
      <dgm:prSet presAssocID="{C1951ACA-929B-463F-B744-885F20E98E67}" presName="rootText" presStyleLbl="node4" presStyleIdx="12" presStyleCnt="26">
        <dgm:presLayoutVars>
          <dgm:chPref val="3"/>
        </dgm:presLayoutVars>
      </dgm:prSet>
      <dgm:spPr/>
    </dgm:pt>
    <dgm:pt modelId="{6F5C1606-9C36-204C-97DE-26FFFB868D61}" type="pres">
      <dgm:prSet presAssocID="{C1951ACA-929B-463F-B744-885F20E98E67}" presName="rootConnector" presStyleLbl="node4" presStyleIdx="12" presStyleCnt="26"/>
      <dgm:spPr/>
    </dgm:pt>
    <dgm:pt modelId="{EDD085EB-0DD4-DD42-8C0D-25908E7B7F20}" type="pres">
      <dgm:prSet presAssocID="{C1951ACA-929B-463F-B744-885F20E98E67}" presName="hierChild4" presStyleCnt="0"/>
      <dgm:spPr/>
    </dgm:pt>
    <dgm:pt modelId="{13DE362E-95ED-2A40-BA32-268E77D34715}" type="pres">
      <dgm:prSet presAssocID="{EF8B288A-0A81-4D18-A873-968F44F39718}" presName="Name37" presStyleLbl="parChTrans1D4" presStyleIdx="13" presStyleCnt="26"/>
      <dgm:spPr/>
    </dgm:pt>
    <dgm:pt modelId="{6E7361FC-B56B-FD49-849A-3D8E91E7AEC5}" type="pres">
      <dgm:prSet presAssocID="{9F56D3AB-48DA-4831-A5D3-225E388C1AD2}" presName="hierRoot2" presStyleCnt="0">
        <dgm:presLayoutVars>
          <dgm:hierBranch val="init"/>
        </dgm:presLayoutVars>
      </dgm:prSet>
      <dgm:spPr/>
    </dgm:pt>
    <dgm:pt modelId="{7E8C6AC8-EF6D-6444-8608-D8131464DD6D}" type="pres">
      <dgm:prSet presAssocID="{9F56D3AB-48DA-4831-A5D3-225E388C1AD2}" presName="rootComposite" presStyleCnt="0"/>
      <dgm:spPr/>
    </dgm:pt>
    <dgm:pt modelId="{9412F6B8-838B-1242-A5C2-8C2639DC78F2}" type="pres">
      <dgm:prSet presAssocID="{9F56D3AB-48DA-4831-A5D3-225E388C1AD2}" presName="rootText" presStyleLbl="node4" presStyleIdx="13" presStyleCnt="26">
        <dgm:presLayoutVars>
          <dgm:chPref val="3"/>
        </dgm:presLayoutVars>
      </dgm:prSet>
      <dgm:spPr/>
    </dgm:pt>
    <dgm:pt modelId="{99AA8B4B-4D5E-9648-982E-38DC740784FF}" type="pres">
      <dgm:prSet presAssocID="{9F56D3AB-48DA-4831-A5D3-225E388C1AD2}" presName="rootConnector" presStyleLbl="node4" presStyleIdx="13" presStyleCnt="26"/>
      <dgm:spPr/>
    </dgm:pt>
    <dgm:pt modelId="{7D89A0EB-33EC-CC46-9BCC-E64DBA41FBA7}" type="pres">
      <dgm:prSet presAssocID="{9F56D3AB-48DA-4831-A5D3-225E388C1AD2}" presName="hierChild4" presStyleCnt="0"/>
      <dgm:spPr/>
    </dgm:pt>
    <dgm:pt modelId="{F32AEBE3-91E3-5946-A090-113E152D97EA}" type="pres">
      <dgm:prSet presAssocID="{9F56D3AB-48DA-4831-A5D3-225E388C1AD2}" presName="hierChild5" presStyleCnt="0"/>
      <dgm:spPr/>
    </dgm:pt>
    <dgm:pt modelId="{8A5D7BAF-EFFD-0F4C-BF77-9702E3D1F8D0}" type="pres">
      <dgm:prSet presAssocID="{C1951ACA-929B-463F-B744-885F20E98E67}" presName="hierChild5" presStyleCnt="0"/>
      <dgm:spPr/>
    </dgm:pt>
    <dgm:pt modelId="{9840C06E-68EF-6849-A0F0-CFCD81CEEDD2}" type="pres">
      <dgm:prSet presAssocID="{E58CDE2F-5648-4DB8-8A1F-C9591E21E6C4}" presName="Name37" presStyleLbl="parChTrans1D4" presStyleIdx="14" presStyleCnt="26"/>
      <dgm:spPr/>
    </dgm:pt>
    <dgm:pt modelId="{21C9266F-08C3-B64D-9DC4-EB4A4AF6D805}" type="pres">
      <dgm:prSet presAssocID="{F97FE3A6-A053-46AC-893C-6E1DD29D4396}" presName="hierRoot2" presStyleCnt="0">
        <dgm:presLayoutVars>
          <dgm:hierBranch val="init"/>
        </dgm:presLayoutVars>
      </dgm:prSet>
      <dgm:spPr/>
    </dgm:pt>
    <dgm:pt modelId="{2D9C154D-1DBD-B740-BD19-4BC166E63C29}" type="pres">
      <dgm:prSet presAssocID="{F97FE3A6-A053-46AC-893C-6E1DD29D4396}" presName="rootComposite" presStyleCnt="0"/>
      <dgm:spPr/>
    </dgm:pt>
    <dgm:pt modelId="{65ED89C7-3BE5-9843-8AD7-A511F3089B0E}" type="pres">
      <dgm:prSet presAssocID="{F97FE3A6-A053-46AC-893C-6E1DD29D4396}" presName="rootText" presStyleLbl="node4" presStyleIdx="14" presStyleCnt="26">
        <dgm:presLayoutVars>
          <dgm:chPref val="3"/>
        </dgm:presLayoutVars>
      </dgm:prSet>
      <dgm:spPr/>
    </dgm:pt>
    <dgm:pt modelId="{CA8DC65B-AAD3-9A41-A4E7-B9AFA7714A85}" type="pres">
      <dgm:prSet presAssocID="{F97FE3A6-A053-46AC-893C-6E1DD29D4396}" presName="rootConnector" presStyleLbl="node4" presStyleIdx="14" presStyleCnt="26"/>
      <dgm:spPr/>
    </dgm:pt>
    <dgm:pt modelId="{5F7B394A-F2C8-3B49-A240-4F54E9311146}" type="pres">
      <dgm:prSet presAssocID="{F97FE3A6-A053-46AC-893C-6E1DD29D4396}" presName="hierChild4" presStyleCnt="0"/>
      <dgm:spPr/>
    </dgm:pt>
    <dgm:pt modelId="{9477930F-CCCF-A243-A6B2-CB74FEF23F2A}" type="pres">
      <dgm:prSet presAssocID="{63AAFE32-06BD-4358-A41E-A1B932FA7692}" presName="Name37" presStyleLbl="parChTrans1D4" presStyleIdx="15" presStyleCnt="26"/>
      <dgm:spPr/>
    </dgm:pt>
    <dgm:pt modelId="{920D1D29-34C3-1D49-BC76-D9DF0DF68F16}" type="pres">
      <dgm:prSet presAssocID="{4DFBCC1F-2510-45BB-86CE-EA8221CA71F8}" presName="hierRoot2" presStyleCnt="0">
        <dgm:presLayoutVars>
          <dgm:hierBranch val="init"/>
        </dgm:presLayoutVars>
      </dgm:prSet>
      <dgm:spPr/>
    </dgm:pt>
    <dgm:pt modelId="{1C1EC942-5C9E-2B4D-A5A4-E96C9670914D}" type="pres">
      <dgm:prSet presAssocID="{4DFBCC1F-2510-45BB-86CE-EA8221CA71F8}" presName="rootComposite" presStyleCnt="0"/>
      <dgm:spPr/>
    </dgm:pt>
    <dgm:pt modelId="{4FB2B717-EBEB-BC4F-8FBE-39F808E136AC}" type="pres">
      <dgm:prSet presAssocID="{4DFBCC1F-2510-45BB-86CE-EA8221CA71F8}" presName="rootText" presStyleLbl="node4" presStyleIdx="15" presStyleCnt="26">
        <dgm:presLayoutVars>
          <dgm:chPref val="3"/>
        </dgm:presLayoutVars>
      </dgm:prSet>
      <dgm:spPr/>
    </dgm:pt>
    <dgm:pt modelId="{E5593CA2-1F25-3649-85FA-706A0BE7C716}" type="pres">
      <dgm:prSet presAssocID="{4DFBCC1F-2510-45BB-86CE-EA8221CA71F8}" presName="rootConnector" presStyleLbl="node4" presStyleIdx="15" presStyleCnt="26"/>
      <dgm:spPr/>
    </dgm:pt>
    <dgm:pt modelId="{A3E02361-0F80-1E49-A925-089BC2037197}" type="pres">
      <dgm:prSet presAssocID="{4DFBCC1F-2510-45BB-86CE-EA8221CA71F8}" presName="hierChild4" presStyleCnt="0"/>
      <dgm:spPr/>
    </dgm:pt>
    <dgm:pt modelId="{46248AF5-A33F-A44F-BFDA-1B36A223FF3F}" type="pres">
      <dgm:prSet presAssocID="{4DFBCC1F-2510-45BB-86CE-EA8221CA71F8}" presName="hierChild5" presStyleCnt="0"/>
      <dgm:spPr/>
    </dgm:pt>
    <dgm:pt modelId="{73AF0DF9-DC63-5C49-99FB-D0F3C34DEE83}" type="pres">
      <dgm:prSet presAssocID="{F97FE3A6-A053-46AC-893C-6E1DD29D4396}" presName="hierChild5" presStyleCnt="0"/>
      <dgm:spPr/>
    </dgm:pt>
    <dgm:pt modelId="{447183BB-7672-DF4C-AAF0-64D09476A299}" type="pres">
      <dgm:prSet presAssocID="{CE816216-4220-4E07-A1F5-EF13B374FAA0}" presName="Name37" presStyleLbl="parChTrans1D4" presStyleIdx="16" presStyleCnt="26"/>
      <dgm:spPr/>
    </dgm:pt>
    <dgm:pt modelId="{E1E8490C-F2F7-414F-9EF4-5A39FD4BF17D}" type="pres">
      <dgm:prSet presAssocID="{F6AF4C25-3BA0-4FF4-9AFB-12BBB9C210FE}" presName="hierRoot2" presStyleCnt="0">
        <dgm:presLayoutVars>
          <dgm:hierBranch val="init"/>
        </dgm:presLayoutVars>
      </dgm:prSet>
      <dgm:spPr/>
    </dgm:pt>
    <dgm:pt modelId="{9A1B6C96-2036-E046-8D5F-486C42289D60}" type="pres">
      <dgm:prSet presAssocID="{F6AF4C25-3BA0-4FF4-9AFB-12BBB9C210FE}" presName="rootComposite" presStyleCnt="0"/>
      <dgm:spPr/>
    </dgm:pt>
    <dgm:pt modelId="{4B118011-BDB1-F647-A9E9-97786C577473}" type="pres">
      <dgm:prSet presAssocID="{F6AF4C25-3BA0-4FF4-9AFB-12BBB9C210FE}" presName="rootText" presStyleLbl="node4" presStyleIdx="16" presStyleCnt="26">
        <dgm:presLayoutVars>
          <dgm:chPref val="3"/>
        </dgm:presLayoutVars>
      </dgm:prSet>
      <dgm:spPr/>
    </dgm:pt>
    <dgm:pt modelId="{E3FC51BC-64E3-EF40-9489-E48EF7F9231B}" type="pres">
      <dgm:prSet presAssocID="{F6AF4C25-3BA0-4FF4-9AFB-12BBB9C210FE}" presName="rootConnector" presStyleLbl="node4" presStyleIdx="16" presStyleCnt="26"/>
      <dgm:spPr/>
    </dgm:pt>
    <dgm:pt modelId="{3CFF813C-C108-9944-885D-993F427685B1}" type="pres">
      <dgm:prSet presAssocID="{F6AF4C25-3BA0-4FF4-9AFB-12BBB9C210FE}" presName="hierChild4" presStyleCnt="0"/>
      <dgm:spPr/>
    </dgm:pt>
    <dgm:pt modelId="{BD901C87-D145-774E-8239-42CE9661ED63}" type="pres">
      <dgm:prSet presAssocID="{F6AF4C25-3BA0-4FF4-9AFB-12BBB9C210FE}" presName="hierChild5" presStyleCnt="0"/>
      <dgm:spPr/>
    </dgm:pt>
    <dgm:pt modelId="{3F770537-D09A-674E-BF99-42923139207C}" type="pres">
      <dgm:prSet presAssocID="{C9B3CA34-44F1-4746-B9FB-37EE3B2B2545}" presName="Name37" presStyleLbl="parChTrans1D4" presStyleIdx="17" presStyleCnt="26"/>
      <dgm:spPr/>
    </dgm:pt>
    <dgm:pt modelId="{E247DB90-2FBB-314E-8BC8-36925A769B33}" type="pres">
      <dgm:prSet presAssocID="{990E4D8C-9BB4-4DC2-A107-102950A83111}" presName="hierRoot2" presStyleCnt="0">
        <dgm:presLayoutVars>
          <dgm:hierBranch val="init"/>
        </dgm:presLayoutVars>
      </dgm:prSet>
      <dgm:spPr/>
    </dgm:pt>
    <dgm:pt modelId="{48190705-8D5D-BB44-96CF-52F4D0C2580D}" type="pres">
      <dgm:prSet presAssocID="{990E4D8C-9BB4-4DC2-A107-102950A83111}" presName="rootComposite" presStyleCnt="0"/>
      <dgm:spPr/>
    </dgm:pt>
    <dgm:pt modelId="{24F3DC3F-2F4D-1041-924B-BF5472177136}" type="pres">
      <dgm:prSet presAssocID="{990E4D8C-9BB4-4DC2-A107-102950A83111}" presName="rootText" presStyleLbl="node4" presStyleIdx="17" presStyleCnt="26">
        <dgm:presLayoutVars>
          <dgm:chPref val="3"/>
        </dgm:presLayoutVars>
      </dgm:prSet>
      <dgm:spPr/>
    </dgm:pt>
    <dgm:pt modelId="{12573152-2BD2-BC48-86EF-74993BA20F19}" type="pres">
      <dgm:prSet presAssocID="{990E4D8C-9BB4-4DC2-A107-102950A83111}" presName="rootConnector" presStyleLbl="node4" presStyleIdx="17" presStyleCnt="26"/>
      <dgm:spPr/>
    </dgm:pt>
    <dgm:pt modelId="{A1EFF867-5933-CB48-9105-78907858994E}" type="pres">
      <dgm:prSet presAssocID="{990E4D8C-9BB4-4DC2-A107-102950A83111}" presName="hierChild4" presStyleCnt="0"/>
      <dgm:spPr/>
    </dgm:pt>
    <dgm:pt modelId="{97C7666E-350E-424E-9103-5A84CB1AA7D9}" type="pres">
      <dgm:prSet presAssocID="{990E4D8C-9BB4-4DC2-A107-102950A83111}" presName="hierChild5" presStyleCnt="0"/>
      <dgm:spPr/>
    </dgm:pt>
    <dgm:pt modelId="{EADE6B32-6574-3547-834E-B1E5BC71F335}" type="pres">
      <dgm:prSet presAssocID="{4FDD788C-7130-490B-A81D-2B28A88A5732}" presName="hierChild5" presStyleCnt="0"/>
      <dgm:spPr/>
    </dgm:pt>
    <dgm:pt modelId="{D409E92F-A9F9-9346-996D-119942EF69A0}" type="pres">
      <dgm:prSet presAssocID="{C66B518F-5A82-7D41-890D-658B214BEDDD}" presName="hierChild5" presStyleCnt="0"/>
      <dgm:spPr/>
    </dgm:pt>
    <dgm:pt modelId="{1CF555BA-27A5-2840-AEC4-D1201E6C52AA}" type="pres">
      <dgm:prSet presAssocID="{3F131530-23FB-FD42-93DD-64EFA0188FED}" presName="Name37" presStyleLbl="parChTrans1D3" presStyleIdx="2" presStyleCnt="3"/>
      <dgm:spPr/>
    </dgm:pt>
    <dgm:pt modelId="{03D3FC19-B365-A24F-93E0-EE5A19A57E4F}" type="pres">
      <dgm:prSet presAssocID="{3DB77DA8-9185-A34F-8CC2-B01D3E2AC414}" presName="hierRoot2" presStyleCnt="0">
        <dgm:presLayoutVars>
          <dgm:hierBranch val="init"/>
        </dgm:presLayoutVars>
      </dgm:prSet>
      <dgm:spPr/>
    </dgm:pt>
    <dgm:pt modelId="{F5C6D743-2FE5-5A49-9654-ACE7C26EC368}" type="pres">
      <dgm:prSet presAssocID="{3DB77DA8-9185-A34F-8CC2-B01D3E2AC414}" presName="rootComposite" presStyleCnt="0"/>
      <dgm:spPr/>
    </dgm:pt>
    <dgm:pt modelId="{B556139E-B1F5-C249-9C67-B82C69545E1A}" type="pres">
      <dgm:prSet presAssocID="{3DB77DA8-9185-A34F-8CC2-B01D3E2AC414}" presName="rootText" presStyleLbl="node3" presStyleIdx="2" presStyleCnt="3">
        <dgm:presLayoutVars>
          <dgm:chPref val="3"/>
        </dgm:presLayoutVars>
      </dgm:prSet>
      <dgm:spPr/>
    </dgm:pt>
    <dgm:pt modelId="{C8FE98C7-F432-234E-A6D7-D695E5D517E3}" type="pres">
      <dgm:prSet presAssocID="{3DB77DA8-9185-A34F-8CC2-B01D3E2AC414}" presName="rootConnector" presStyleLbl="node3" presStyleIdx="2" presStyleCnt="3"/>
      <dgm:spPr/>
    </dgm:pt>
    <dgm:pt modelId="{413683B2-06C6-EF41-9785-8C7E5BA41D32}" type="pres">
      <dgm:prSet presAssocID="{3DB77DA8-9185-A34F-8CC2-B01D3E2AC414}" presName="hierChild4" presStyleCnt="0"/>
      <dgm:spPr/>
    </dgm:pt>
    <dgm:pt modelId="{50DD24BF-9363-3A40-8694-44732B6D59FA}" type="pres">
      <dgm:prSet presAssocID="{6A077ADA-EDBB-F245-AC4F-EFD38F92359F}" presName="Name37" presStyleLbl="parChTrans1D4" presStyleIdx="18" presStyleCnt="26"/>
      <dgm:spPr/>
    </dgm:pt>
    <dgm:pt modelId="{84B1A2F5-A01A-8743-95AE-CDF522E23490}" type="pres">
      <dgm:prSet presAssocID="{1FFE57FA-6310-4449-B652-98E08B98B595}" presName="hierRoot2" presStyleCnt="0">
        <dgm:presLayoutVars>
          <dgm:hierBranch val="init"/>
        </dgm:presLayoutVars>
      </dgm:prSet>
      <dgm:spPr/>
    </dgm:pt>
    <dgm:pt modelId="{B4429B07-DB77-8C4A-AFDA-0F1697A1BCDE}" type="pres">
      <dgm:prSet presAssocID="{1FFE57FA-6310-4449-B652-98E08B98B595}" presName="rootComposite" presStyleCnt="0"/>
      <dgm:spPr/>
    </dgm:pt>
    <dgm:pt modelId="{DEF5EB7C-CA24-0C4F-B25A-871A9262FB23}" type="pres">
      <dgm:prSet presAssocID="{1FFE57FA-6310-4449-B652-98E08B98B595}" presName="rootText" presStyleLbl="node4" presStyleIdx="18" presStyleCnt="26">
        <dgm:presLayoutVars>
          <dgm:chPref val="3"/>
        </dgm:presLayoutVars>
      </dgm:prSet>
      <dgm:spPr/>
    </dgm:pt>
    <dgm:pt modelId="{9ECC4375-4BFF-A147-8F5A-AB412F77CDCF}" type="pres">
      <dgm:prSet presAssocID="{1FFE57FA-6310-4449-B652-98E08B98B595}" presName="rootConnector" presStyleLbl="node4" presStyleIdx="18" presStyleCnt="26"/>
      <dgm:spPr/>
    </dgm:pt>
    <dgm:pt modelId="{7FEE912A-9764-6A4B-AAAF-927C25F5EF56}" type="pres">
      <dgm:prSet presAssocID="{1FFE57FA-6310-4449-B652-98E08B98B595}" presName="hierChild4" presStyleCnt="0"/>
      <dgm:spPr/>
    </dgm:pt>
    <dgm:pt modelId="{C4813009-C09A-FD48-A250-7120678FD3A5}" type="pres">
      <dgm:prSet presAssocID="{B1F40903-1DF9-450E-BCAF-DF53AA4C71D9}" presName="Name37" presStyleLbl="parChTrans1D4" presStyleIdx="19" presStyleCnt="26"/>
      <dgm:spPr/>
    </dgm:pt>
    <dgm:pt modelId="{2D29C855-58C3-D14B-9903-DE0827D43B7A}" type="pres">
      <dgm:prSet presAssocID="{1D3534EE-2EED-4461-8483-6D9B20E8E4A0}" presName="hierRoot2" presStyleCnt="0">
        <dgm:presLayoutVars>
          <dgm:hierBranch val="init"/>
        </dgm:presLayoutVars>
      </dgm:prSet>
      <dgm:spPr/>
    </dgm:pt>
    <dgm:pt modelId="{84731C7C-20B5-9C44-A04E-8CF689C6F000}" type="pres">
      <dgm:prSet presAssocID="{1D3534EE-2EED-4461-8483-6D9B20E8E4A0}" presName="rootComposite" presStyleCnt="0"/>
      <dgm:spPr/>
    </dgm:pt>
    <dgm:pt modelId="{65BD9221-10C4-EA4C-AFF8-192FDBCA8FF1}" type="pres">
      <dgm:prSet presAssocID="{1D3534EE-2EED-4461-8483-6D9B20E8E4A0}" presName="rootText" presStyleLbl="node4" presStyleIdx="19" presStyleCnt="26">
        <dgm:presLayoutVars>
          <dgm:chPref val="3"/>
        </dgm:presLayoutVars>
      </dgm:prSet>
      <dgm:spPr/>
    </dgm:pt>
    <dgm:pt modelId="{58559569-9FDF-CF4F-8EF7-DDCAF81DAA5A}" type="pres">
      <dgm:prSet presAssocID="{1D3534EE-2EED-4461-8483-6D9B20E8E4A0}" presName="rootConnector" presStyleLbl="node4" presStyleIdx="19" presStyleCnt="26"/>
      <dgm:spPr/>
    </dgm:pt>
    <dgm:pt modelId="{8783FFED-E642-934F-8736-C7F7F3288971}" type="pres">
      <dgm:prSet presAssocID="{1D3534EE-2EED-4461-8483-6D9B20E8E4A0}" presName="hierChild4" presStyleCnt="0"/>
      <dgm:spPr/>
    </dgm:pt>
    <dgm:pt modelId="{EF2FFFBF-B957-7C4E-B946-B54BAEF8682E}" type="pres">
      <dgm:prSet presAssocID="{3086C486-2229-46AA-8CDA-C2E99513BC47}" presName="Name37" presStyleLbl="parChTrans1D4" presStyleIdx="20" presStyleCnt="26"/>
      <dgm:spPr/>
    </dgm:pt>
    <dgm:pt modelId="{0E9ADDBC-00B7-CA47-9990-FA665E1CA1C0}" type="pres">
      <dgm:prSet presAssocID="{FB886839-93B5-4D01-B4E5-9B575D6E269D}" presName="hierRoot2" presStyleCnt="0">
        <dgm:presLayoutVars>
          <dgm:hierBranch val="init"/>
        </dgm:presLayoutVars>
      </dgm:prSet>
      <dgm:spPr/>
    </dgm:pt>
    <dgm:pt modelId="{786E51A6-06C4-1740-BFD9-E5F87EE315E3}" type="pres">
      <dgm:prSet presAssocID="{FB886839-93B5-4D01-B4E5-9B575D6E269D}" presName="rootComposite" presStyleCnt="0"/>
      <dgm:spPr/>
    </dgm:pt>
    <dgm:pt modelId="{5A860EE3-7542-9249-B0F8-C71800BAD51C}" type="pres">
      <dgm:prSet presAssocID="{FB886839-93B5-4D01-B4E5-9B575D6E269D}" presName="rootText" presStyleLbl="node4" presStyleIdx="20" presStyleCnt="26">
        <dgm:presLayoutVars>
          <dgm:chPref val="3"/>
        </dgm:presLayoutVars>
      </dgm:prSet>
      <dgm:spPr/>
    </dgm:pt>
    <dgm:pt modelId="{A897F4B5-9FE9-9342-8D39-A5D494009CB4}" type="pres">
      <dgm:prSet presAssocID="{FB886839-93B5-4D01-B4E5-9B575D6E269D}" presName="rootConnector" presStyleLbl="node4" presStyleIdx="20" presStyleCnt="26"/>
      <dgm:spPr/>
    </dgm:pt>
    <dgm:pt modelId="{DC371ED2-270A-D74D-8C28-5E645625AFD7}" type="pres">
      <dgm:prSet presAssocID="{FB886839-93B5-4D01-B4E5-9B575D6E269D}" presName="hierChild4" presStyleCnt="0"/>
      <dgm:spPr/>
    </dgm:pt>
    <dgm:pt modelId="{76346AE5-CCA9-D24B-92F0-A9F61655C42C}" type="pres">
      <dgm:prSet presAssocID="{FB886839-93B5-4D01-B4E5-9B575D6E269D}" presName="hierChild5" presStyleCnt="0"/>
      <dgm:spPr/>
    </dgm:pt>
    <dgm:pt modelId="{24F2DB20-2A42-AD4D-88A0-A5E1570549D5}" type="pres">
      <dgm:prSet presAssocID="{919E22AC-92D2-4340-AEA3-8A6D6B1B85BD}" presName="Name37" presStyleLbl="parChTrans1D4" presStyleIdx="21" presStyleCnt="26"/>
      <dgm:spPr/>
    </dgm:pt>
    <dgm:pt modelId="{754D0662-38E5-ED4E-964C-2D48D59C2263}" type="pres">
      <dgm:prSet presAssocID="{11827CF5-B8F3-43C7-8691-48A7F0918145}" presName="hierRoot2" presStyleCnt="0">
        <dgm:presLayoutVars>
          <dgm:hierBranch val="init"/>
        </dgm:presLayoutVars>
      </dgm:prSet>
      <dgm:spPr/>
    </dgm:pt>
    <dgm:pt modelId="{3278E297-9F27-484F-93A6-B9EBDFA5A48F}" type="pres">
      <dgm:prSet presAssocID="{11827CF5-B8F3-43C7-8691-48A7F0918145}" presName="rootComposite" presStyleCnt="0"/>
      <dgm:spPr/>
    </dgm:pt>
    <dgm:pt modelId="{3FF8A391-5AEB-144F-AAE7-657CB7841DD3}" type="pres">
      <dgm:prSet presAssocID="{11827CF5-B8F3-43C7-8691-48A7F0918145}" presName="rootText" presStyleLbl="node4" presStyleIdx="21" presStyleCnt="26">
        <dgm:presLayoutVars>
          <dgm:chPref val="3"/>
        </dgm:presLayoutVars>
      </dgm:prSet>
      <dgm:spPr/>
    </dgm:pt>
    <dgm:pt modelId="{CA502D18-8A14-3C4C-BE3E-6F4FD1F7F6FC}" type="pres">
      <dgm:prSet presAssocID="{11827CF5-B8F3-43C7-8691-48A7F0918145}" presName="rootConnector" presStyleLbl="node4" presStyleIdx="21" presStyleCnt="26"/>
      <dgm:spPr/>
    </dgm:pt>
    <dgm:pt modelId="{7B2D1E93-5387-AC45-8E72-59280F101077}" type="pres">
      <dgm:prSet presAssocID="{11827CF5-B8F3-43C7-8691-48A7F0918145}" presName="hierChild4" presStyleCnt="0"/>
      <dgm:spPr/>
    </dgm:pt>
    <dgm:pt modelId="{B9D4EB9E-4BD1-D34F-8734-DA83E3B5E063}" type="pres">
      <dgm:prSet presAssocID="{11827CF5-B8F3-43C7-8691-48A7F0918145}" presName="hierChild5" presStyleCnt="0"/>
      <dgm:spPr/>
    </dgm:pt>
    <dgm:pt modelId="{E52A49D2-54E6-2E4B-A943-CA5B3F54ED00}" type="pres">
      <dgm:prSet presAssocID="{1D3534EE-2EED-4461-8483-6D9B20E8E4A0}" presName="hierChild5" presStyleCnt="0"/>
      <dgm:spPr/>
    </dgm:pt>
    <dgm:pt modelId="{4190BD15-2EBC-6748-8953-55BC04095AE5}" type="pres">
      <dgm:prSet presAssocID="{779C28C6-985E-4F6A-9087-298D68B92B6B}" presName="Name37" presStyleLbl="parChTrans1D4" presStyleIdx="22" presStyleCnt="26"/>
      <dgm:spPr/>
    </dgm:pt>
    <dgm:pt modelId="{11F53928-C599-754E-9B53-42DD323C16FC}" type="pres">
      <dgm:prSet presAssocID="{9FE64F23-6876-4A12-AADA-8BB742F87DAF}" presName="hierRoot2" presStyleCnt="0">
        <dgm:presLayoutVars>
          <dgm:hierBranch val="init"/>
        </dgm:presLayoutVars>
      </dgm:prSet>
      <dgm:spPr/>
    </dgm:pt>
    <dgm:pt modelId="{13170A99-64F7-DA48-A426-C9E0673AD4D7}" type="pres">
      <dgm:prSet presAssocID="{9FE64F23-6876-4A12-AADA-8BB742F87DAF}" presName="rootComposite" presStyleCnt="0"/>
      <dgm:spPr/>
    </dgm:pt>
    <dgm:pt modelId="{4FBCEAD9-B70A-744F-940C-C6D72821758F}" type="pres">
      <dgm:prSet presAssocID="{9FE64F23-6876-4A12-AADA-8BB742F87DAF}" presName="rootText" presStyleLbl="node4" presStyleIdx="22" presStyleCnt="26">
        <dgm:presLayoutVars>
          <dgm:chPref val="3"/>
        </dgm:presLayoutVars>
      </dgm:prSet>
      <dgm:spPr/>
    </dgm:pt>
    <dgm:pt modelId="{2199DE05-8E5E-BC4A-8B03-05E99B6771B2}" type="pres">
      <dgm:prSet presAssocID="{9FE64F23-6876-4A12-AADA-8BB742F87DAF}" presName="rootConnector" presStyleLbl="node4" presStyleIdx="22" presStyleCnt="26"/>
      <dgm:spPr/>
    </dgm:pt>
    <dgm:pt modelId="{F37FDFA7-AFED-6140-9B54-A950F0356626}" type="pres">
      <dgm:prSet presAssocID="{9FE64F23-6876-4A12-AADA-8BB742F87DAF}" presName="hierChild4" presStyleCnt="0"/>
      <dgm:spPr/>
    </dgm:pt>
    <dgm:pt modelId="{5DEE39C9-3B11-4E46-ACCB-E79F0CB1558A}" type="pres">
      <dgm:prSet presAssocID="{9FE64F23-6876-4A12-AADA-8BB742F87DAF}" presName="hierChild5" presStyleCnt="0"/>
      <dgm:spPr/>
    </dgm:pt>
    <dgm:pt modelId="{81A77FFF-6F4B-E643-82A0-0C3F9C6121B2}" type="pres">
      <dgm:prSet presAssocID="{1FFE57FA-6310-4449-B652-98E08B98B595}" presName="hierChild5" presStyleCnt="0"/>
      <dgm:spPr/>
    </dgm:pt>
    <dgm:pt modelId="{906F6CA2-A2A9-5D47-BF65-7DE86CDA2E14}" type="pres">
      <dgm:prSet presAssocID="{D68E414A-ABDA-4E4D-B584-582419E06196}" presName="Name37" presStyleLbl="parChTrans1D4" presStyleIdx="23" presStyleCnt="26"/>
      <dgm:spPr/>
    </dgm:pt>
    <dgm:pt modelId="{47D9F282-462B-7E49-80CA-E4E56D3EACFB}" type="pres">
      <dgm:prSet presAssocID="{543C3B8B-B0C7-E544-B0DA-00FC9923E01E}" presName="hierRoot2" presStyleCnt="0">
        <dgm:presLayoutVars>
          <dgm:hierBranch val="init"/>
        </dgm:presLayoutVars>
      </dgm:prSet>
      <dgm:spPr/>
    </dgm:pt>
    <dgm:pt modelId="{1C6BE8E6-18E7-9345-9BD5-06E704F22A2D}" type="pres">
      <dgm:prSet presAssocID="{543C3B8B-B0C7-E544-B0DA-00FC9923E01E}" presName="rootComposite" presStyleCnt="0"/>
      <dgm:spPr/>
    </dgm:pt>
    <dgm:pt modelId="{4CC26723-61C2-2144-97A4-BF0701B26E40}" type="pres">
      <dgm:prSet presAssocID="{543C3B8B-B0C7-E544-B0DA-00FC9923E01E}" presName="rootText" presStyleLbl="node4" presStyleIdx="23" presStyleCnt="26">
        <dgm:presLayoutVars>
          <dgm:chPref val="3"/>
        </dgm:presLayoutVars>
      </dgm:prSet>
      <dgm:spPr/>
    </dgm:pt>
    <dgm:pt modelId="{2A70F515-263F-8646-8A48-A18C2FEAFEEA}" type="pres">
      <dgm:prSet presAssocID="{543C3B8B-B0C7-E544-B0DA-00FC9923E01E}" presName="rootConnector" presStyleLbl="node4" presStyleIdx="23" presStyleCnt="26"/>
      <dgm:spPr/>
    </dgm:pt>
    <dgm:pt modelId="{A7185440-9B7A-DB4C-B8E0-100F66B51653}" type="pres">
      <dgm:prSet presAssocID="{543C3B8B-B0C7-E544-B0DA-00FC9923E01E}" presName="hierChild4" presStyleCnt="0"/>
      <dgm:spPr/>
    </dgm:pt>
    <dgm:pt modelId="{4CD2C93A-9181-BD48-84D1-840E19685011}" type="pres">
      <dgm:prSet presAssocID="{B0E4C2BF-6129-7249-A8F2-D5A0F511DCEF}" presName="Name37" presStyleLbl="parChTrans1D4" presStyleIdx="24" presStyleCnt="26"/>
      <dgm:spPr/>
    </dgm:pt>
    <dgm:pt modelId="{D5A59227-418E-9246-967D-4E3EEA6ACF7F}" type="pres">
      <dgm:prSet presAssocID="{F6641BC6-CE3E-CA45-9DE7-45DD87FCAB19}" presName="hierRoot2" presStyleCnt="0">
        <dgm:presLayoutVars>
          <dgm:hierBranch val="init"/>
        </dgm:presLayoutVars>
      </dgm:prSet>
      <dgm:spPr/>
    </dgm:pt>
    <dgm:pt modelId="{9F7B25FC-E7FF-BC41-A053-2851A02D8E4D}" type="pres">
      <dgm:prSet presAssocID="{F6641BC6-CE3E-CA45-9DE7-45DD87FCAB19}" presName="rootComposite" presStyleCnt="0"/>
      <dgm:spPr/>
    </dgm:pt>
    <dgm:pt modelId="{C8EFE6AA-F398-8242-965B-54916C067FB7}" type="pres">
      <dgm:prSet presAssocID="{F6641BC6-CE3E-CA45-9DE7-45DD87FCAB19}" presName="rootText" presStyleLbl="node4" presStyleIdx="24" presStyleCnt="26">
        <dgm:presLayoutVars>
          <dgm:chPref val="3"/>
        </dgm:presLayoutVars>
      </dgm:prSet>
      <dgm:spPr/>
    </dgm:pt>
    <dgm:pt modelId="{3DFE614C-1D48-8A41-8A09-A78B0381DD19}" type="pres">
      <dgm:prSet presAssocID="{F6641BC6-CE3E-CA45-9DE7-45DD87FCAB19}" presName="rootConnector" presStyleLbl="node4" presStyleIdx="24" presStyleCnt="26"/>
      <dgm:spPr/>
    </dgm:pt>
    <dgm:pt modelId="{F3AFC7FA-337B-D64C-8160-035985ABF6D9}" type="pres">
      <dgm:prSet presAssocID="{F6641BC6-CE3E-CA45-9DE7-45DD87FCAB19}" presName="hierChild4" presStyleCnt="0"/>
      <dgm:spPr/>
    </dgm:pt>
    <dgm:pt modelId="{2B7F73EE-DBC2-6543-B662-736E7F929D8C}" type="pres">
      <dgm:prSet presAssocID="{F6641BC6-CE3E-CA45-9DE7-45DD87FCAB19}" presName="hierChild5" presStyleCnt="0"/>
      <dgm:spPr/>
    </dgm:pt>
    <dgm:pt modelId="{1365B181-D782-CF4F-9385-AC27860E1101}" type="pres">
      <dgm:prSet presAssocID="{ED607CD8-8627-42CE-92E3-C58C224B98F4}" presName="Name37" presStyleLbl="parChTrans1D4" presStyleIdx="25" presStyleCnt="26"/>
      <dgm:spPr/>
    </dgm:pt>
    <dgm:pt modelId="{F949FA3E-9D63-7845-A00A-719241A6F114}" type="pres">
      <dgm:prSet presAssocID="{D9D9D5DB-5688-4910-B4A7-653182349745}" presName="hierRoot2" presStyleCnt="0">
        <dgm:presLayoutVars>
          <dgm:hierBranch val="init"/>
        </dgm:presLayoutVars>
      </dgm:prSet>
      <dgm:spPr/>
    </dgm:pt>
    <dgm:pt modelId="{C49CCD48-233B-8341-957D-E33A0A332A80}" type="pres">
      <dgm:prSet presAssocID="{D9D9D5DB-5688-4910-B4A7-653182349745}" presName="rootComposite" presStyleCnt="0"/>
      <dgm:spPr/>
    </dgm:pt>
    <dgm:pt modelId="{F057A0A1-4B7F-834A-BD28-F41FAAA2975F}" type="pres">
      <dgm:prSet presAssocID="{D9D9D5DB-5688-4910-B4A7-653182349745}" presName="rootText" presStyleLbl="node4" presStyleIdx="25" presStyleCnt="26">
        <dgm:presLayoutVars>
          <dgm:chPref val="3"/>
        </dgm:presLayoutVars>
      </dgm:prSet>
      <dgm:spPr/>
    </dgm:pt>
    <dgm:pt modelId="{7543A460-4853-B649-B5DC-59B35F09DB71}" type="pres">
      <dgm:prSet presAssocID="{D9D9D5DB-5688-4910-B4A7-653182349745}" presName="rootConnector" presStyleLbl="node4" presStyleIdx="25" presStyleCnt="26"/>
      <dgm:spPr/>
    </dgm:pt>
    <dgm:pt modelId="{116F95BD-DBC8-7447-9980-484BF80E56C2}" type="pres">
      <dgm:prSet presAssocID="{D9D9D5DB-5688-4910-B4A7-653182349745}" presName="hierChild4" presStyleCnt="0"/>
      <dgm:spPr/>
    </dgm:pt>
    <dgm:pt modelId="{E11165B1-17B3-B046-82F5-0937F935B505}" type="pres">
      <dgm:prSet presAssocID="{D9D9D5DB-5688-4910-B4A7-653182349745}" presName="hierChild5" presStyleCnt="0"/>
      <dgm:spPr/>
    </dgm:pt>
    <dgm:pt modelId="{5EB1B417-5652-3540-B3D3-CD0879297EB8}" type="pres">
      <dgm:prSet presAssocID="{543C3B8B-B0C7-E544-B0DA-00FC9923E01E}" presName="hierChild5" presStyleCnt="0"/>
      <dgm:spPr/>
    </dgm:pt>
    <dgm:pt modelId="{ACB282CD-524E-2140-A6A1-7F1C5C347FE1}" type="pres">
      <dgm:prSet presAssocID="{3DB77DA8-9185-A34F-8CC2-B01D3E2AC414}" presName="hierChild5" presStyleCnt="0"/>
      <dgm:spPr/>
    </dgm:pt>
    <dgm:pt modelId="{99C6E4B9-FE81-684D-804B-D74C5B5C572E}" type="pres">
      <dgm:prSet presAssocID="{86B5AC78-0B88-47E5-BD03-5E7D567E2CFC}" presName="hierChild5" presStyleCnt="0"/>
      <dgm:spPr/>
    </dgm:pt>
    <dgm:pt modelId="{36E83F3D-94AC-464E-9CB9-39A23C002E46}" type="pres">
      <dgm:prSet presAssocID="{1323DF3D-6EAC-BF44-81A5-A265A0FDE8E1}" presName="hierChild3" presStyleCnt="0"/>
      <dgm:spPr/>
    </dgm:pt>
  </dgm:ptLst>
  <dgm:cxnLst>
    <dgm:cxn modelId="{AADED400-9C1F-CF4A-A200-60F41667507D}" type="presOf" srcId="{F74F3050-4A64-4264-8E93-B4EEC5F95E4E}" destId="{3D2E30CA-1A6A-0544-9E0A-DEE8505BC0C0}" srcOrd="1" destOrd="0" presId="urn:microsoft.com/office/officeart/2005/8/layout/orgChart1"/>
    <dgm:cxn modelId="{8BF8C802-4807-9E45-AB61-14A143B54706}" type="presOf" srcId="{919E22AC-92D2-4340-AEA3-8A6D6B1B85BD}" destId="{24F2DB20-2A42-AD4D-88A0-A5E1570549D5}" srcOrd="0" destOrd="0" presId="urn:microsoft.com/office/officeart/2005/8/layout/orgChart1"/>
    <dgm:cxn modelId="{8AE4E002-9C4F-9549-B9D7-DAB891703C1F}" type="presOf" srcId="{4DFBCC1F-2510-45BB-86CE-EA8221CA71F8}" destId="{E5593CA2-1F25-3649-85FA-706A0BE7C716}" srcOrd="1" destOrd="0" presId="urn:microsoft.com/office/officeart/2005/8/layout/orgChart1"/>
    <dgm:cxn modelId="{C3C95D04-B346-C040-92F5-A5F2F1D2B2CB}" type="presOf" srcId="{10F77358-4E2E-47E2-9ABB-F80871CDE638}" destId="{5FAF0BF8-87B1-B949-838C-16E0682F1E83}" srcOrd="1" destOrd="0" presId="urn:microsoft.com/office/officeart/2005/8/layout/orgChart1"/>
    <dgm:cxn modelId="{D93C6A05-6947-034A-9FEF-EE230EDAC28D}" type="presOf" srcId="{3F131530-23FB-FD42-93DD-64EFA0188FED}" destId="{1CF555BA-27A5-2840-AEC4-D1201E6C52AA}" srcOrd="0" destOrd="0" presId="urn:microsoft.com/office/officeart/2005/8/layout/orgChart1"/>
    <dgm:cxn modelId="{79CB4D08-D918-4B64-9B51-339B8780FAF6}" srcId="{9AA47807-AFD7-2840-B203-2938E3951268}" destId="{A07A7443-C891-4334-8D7F-9671005307D1}" srcOrd="2" destOrd="0" parTransId="{C9D002A6-831D-4967-A7F8-3608053E3189}" sibTransId="{0BA04A04-83CF-448F-B8AB-6314C87BF90B}"/>
    <dgm:cxn modelId="{995AEE08-B0B6-8642-A553-ACF65F7DE670}" type="presOf" srcId="{A3699DA4-8AB0-4B1D-8FCA-255393D36610}" destId="{C298F6A8-CD98-394B-89C0-6EC4AD292CD9}" srcOrd="0" destOrd="0" presId="urn:microsoft.com/office/officeart/2005/8/layout/orgChart1"/>
    <dgm:cxn modelId="{43A2F01A-8C32-B24C-BC32-26023AD3DA3C}" type="presOf" srcId="{04551D1E-3E4C-3448-A8FF-0DA9D6CCA8B9}" destId="{2EEDC1B5-CB06-764E-B3EE-4DC905BF1479}" srcOrd="0" destOrd="0" presId="urn:microsoft.com/office/officeart/2005/8/layout/orgChart1"/>
    <dgm:cxn modelId="{FFC2C51B-ABA4-445F-B92C-D80647B9C9B5}" srcId="{1FFE57FA-6310-4449-B652-98E08B98B595}" destId="{9FE64F23-6876-4A12-AADA-8BB742F87DAF}" srcOrd="1" destOrd="0" parTransId="{779C28C6-985E-4F6A-9087-298D68B92B6B}" sibTransId="{470C395D-FA0F-4177-8C2A-7ED39AFC063F}"/>
    <dgm:cxn modelId="{EA5FEF1B-4443-E343-B6A6-C7A934E785FE}" type="presOf" srcId="{F261E55F-DD78-46B2-B583-8A29CFF22610}" destId="{B6FD828C-E36F-DA48-8B12-92D90B99B8F7}" srcOrd="0" destOrd="0" presId="urn:microsoft.com/office/officeart/2005/8/layout/orgChart1"/>
    <dgm:cxn modelId="{7934831C-8275-0940-AC13-39B9BB6051DA}" type="presOf" srcId="{A07A7443-C891-4334-8D7F-9671005307D1}" destId="{0D865036-268D-0443-9784-23A2333393EE}" srcOrd="0" destOrd="0" presId="urn:microsoft.com/office/officeart/2005/8/layout/orgChart1"/>
    <dgm:cxn modelId="{1CCACF1C-4042-DD4E-A100-C8C54A2AE528}" type="presOf" srcId="{FB886839-93B5-4D01-B4E5-9B575D6E269D}" destId="{A897F4B5-9FE9-9342-8D39-A5D494009CB4}" srcOrd="1" destOrd="0" presId="urn:microsoft.com/office/officeart/2005/8/layout/orgChart1"/>
    <dgm:cxn modelId="{4A1A6A1D-B72B-4EB5-AA4E-E0C88BF02E17}" srcId="{FE1BAD53-3512-844A-A1C9-D7071781DAA1}" destId="{CBC8AD9A-B15B-40B4-9059-F330490EEF9C}" srcOrd="2" destOrd="0" parTransId="{C1325CAB-D017-4A52-A195-73E71C94283F}" sibTransId="{F5B50A42-17DC-4D5A-A00F-6194709F36A4}"/>
    <dgm:cxn modelId="{40AD951F-9040-A248-9C69-F923EC65E0D4}" type="presOf" srcId="{F97FE3A6-A053-46AC-893C-6E1DD29D4396}" destId="{CA8DC65B-AAD3-9A41-A4E7-B9AFA7714A85}" srcOrd="1" destOrd="0" presId="urn:microsoft.com/office/officeart/2005/8/layout/orgChart1"/>
    <dgm:cxn modelId="{93BB0221-25C9-B548-9425-9046910F5B58}" type="presOf" srcId="{B1F40903-1DF9-450E-BCAF-DF53AA4C71D9}" destId="{C4813009-C09A-FD48-A250-7120678FD3A5}" srcOrd="0" destOrd="0" presId="urn:microsoft.com/office/officeart/2005/8/layout/orgChart1"/>
    <dgm:cxn modelId="{07E00721-7AAD-4ACA-9AB4-00830EBCE0DB}" srcId="{9AA47807-AFD7-2840-B203-2938E3951268}" destId="{1E8AF900-84C5-496C-B6C3-A704FFA397C9}" srcOrd="0" destOrd="0" parTransId="{A3699DA4-8AB0-4B1D-8FCA-255393D36610}" sibTransId="{1E1D3CF7-65C4-49AC-B46D-CFE1DC3CC116}"/>
    <dgm:cxn modelId="{09944F22-60F8-AE44-ADB8-458781737E56}" type="presOf" srcId="{EF8B288A-0A81-4D18-A873-968F44F39718}" destId="{13DE362E-95ED-2A40-BA32-268E77D34715}" srcOrd="0" destOrd="0" presId="urn:microsoft.com/office/officeart/2005/8/layout/orgChart1"/>
    <dgm:cxn modelId="{5E812826-9FDD-2049-8068-5DF2C4D35E99}" type="presOf" srcId="{3086C486-2229-46AA-8CDA-C2E99513BC47}" destId="{EF2FFFBF-B957-7C4E-B946-B54BAEF8682E}" srcOrd="0" destOrd="0" presId="urn:microsoft.com/office/officeart/2005/8/layout/orgChart1"/>
    <dgm:cxn modelId="{BE506828-05D1-2045-9AE2-7D3CBED73FE5}" type="presOf" srcId="{61F7AE3F-7015-6C4E-8123-97895C7FE9AB}" destId="{CE127211-5868-3349-8BA9-505D6FE5F148}" srcOrd="1" destOrd="0" presId="urn:microsoft.com/office/officeart/2005/8/layout/orgChart1"/>
    <dgm:cxn modelId="{3FB4FA2E-BC9A-2A4B-A90E-E4EA576E4485}" type="presOf" srcId="{9AA47807-AFD7-2840-B203-2938E3951268}" destId="{BD7A8189-6B7D-084A-86DD-266934CC09F0}" srcOrd="1" destOrd="0" presId="urn:microsoft.com/office/officeart/2005/8/layout/orgChart1"/>
    <dgm:cxn modelId="{2535302F-4B94-47CC-BDF8-955880527111}" srcId="{FE1BAD53-3512-844A-A1C9-D7071781DAA1}" destId="{10F77358-4E2E-47E2-9ABB-F80871CDE638}" srcOrd="1" destOrd="0" parTransId="{3481697A-F47E-4C3D-A093-16AC5D45ED1F}" sibTransId="{65093181-6707-4AC3-8252-0F835DD23E35}"/>
    <dgm:cxn modelId="{D5E5492F-1967-5147-B4F1-E403A74019D6}" type="presOf" srcId="{F6641BC6-CE3E-CA45-9DE7-45DD87FCAB19}" destId="{C8EFE6AA-F398-8242-965B-54916C067FB7}" srcOrd="0" destOrd="0" presId="urn:microsoft.com/office/officeart/2005/8/layout/orgChart1"/>
    <dgm:cxn modelId="{389D6F31-268E-7048-A142-3ECB601CF116}" type="presOf" srcId="{1FFE57FA-6310-4449-B652-98E08B98B595}" destId="{9ECC4375-4BFF-A147-8F5A-AB412F77CDCF}" srcOrd="1" destOrd="0" presId="urn:microsoft.com/office/officeart/2005/8/layout/orgChart1"/>
    <dgm:cxn modelId="{5C792E32-B580-4248-9D79-ADC5F00B0DA6}" type="presOf" srcId="{61F7AE3F-7015-6C4E-8123-97895C7FE9AB}" destId="{5B70BE93-1935-6E47-BD4C-4E0B5BF38AF7}" srcOrd="0" destOrd="0" presId="urn:microsoft.com/office/officeart/2005/8/layout/orgChart1"/>
    <dgm:cxn modelId="{F5659535-BD5F-4DAF-8843-CD11AFEBA57D}" srcId="{1323DF3D-6EAC-BF44-81A5-A265A0FDE8E1}" destId="{86B5AC78-0B88-47E5-BD03-5E7D567E2CFC}" srcOrd="0" destOrd="0" parTransId="{F261E55F-DD78-46B2-B583-8A29CFF22610}" sibTransId="{D58411FA-9002-4A8E-965D-509EAA2D8701}"/>
    <dgm:cxn modelId="{BA852036-38A9-F34B-8204-E1236543C1B8}" type="presOf" srcId="{4FDD788C-7130-490B-A81D-2B28A88A5732}" destId="{346A8BA3-83C7-7441-B388-809D9CF4B87B}" srcOrd="0" destOrd="0" presId="urn:microsoft.com/office/officeart/2005/8/layout/orgChart1"/>
    <dgm:cxn modelId="{8370743C-C0DC-2942-A186-F93338B12221}" type="presOf" srcId="{C9B3CA34-44F1-4746-B9FB-37EE3B2B2545}" destId="{3F770537-D09A-674E-BF99-42923139207C}" srcOrd="0" destOrd="0" presId="urn:microsoft.com/office/officeart/2005/8/layout/orgChart1"/>
    <dgm:cxn modelId="{5AEF453F-131A-8D4A-B73A-F48858061291}" type="presOf" srcId="{9FE64F23-6876-4A12-AADA-8BB742F87DAF}" destId="{4FBCEAD9-B70A-744F-940C-C6D72821758F}" srcOrd="0" destOrd="0" presId="urn:microsoft.com/office/officeart/2005/8/layout/orgChart1"/>
    <dgm:cxn modelId="{DD0F6340-196F-2545-967A-E7225E80995D}" type="presOf" srcId="{F6641BC6-CE3E-CA45-9DE7-45DD87FCAB19}" destId="{3DFE614C-1D48-8A41-8A09-A78B0381DD19}" srcOrd="1" destOrd="0" presId="urn:microsoft.com/office/officeart/2005/8/layout/orgChart1"/>
    <dgm:cxn modelId="{391FD45B-DF28-C44D-B346-631766D7380D}" type="presOf" srcId="{543C3B8B-B0C7-E544-B0DA-00FC9923E01E}" destId="{4CC26723-61C2-2144-97A4-BF0701B26E40}" srcOrd="0" destOrd="0" presId="urn:microsoft.com/office/officeart/2005/8/layout/orgChart1"/>
    <dgm:cxn modelId="{05EF395E-7339-9544-9978-7F8E91511B0C}" type="presOf" srcId="{FAEEDD5B-ED87-4898-BD41-FA22906E4654}" destId="{80CD5F01-4544-4C43-A091-EEFE3939A876}" srcOrd="0" destOrd="0" presId="urn:microsoft.com/office/officeart/2005/8/layout/orgChart1"/>
    <dgm:cxn modelId="{0A9A5741-A257-754E-80A1-EF210B519E89}" type="presOf" srcId="{C1325CAB-D017-4A52-A195-73E71C94283F}" destId="{A97BF8D2-5B19-2F40-84A5-C44DFF501ED1}" srcOrd="0" destOrd="0" presId="urn:microsoft.com/office/officeart/2005/8/layout/orgChart1"/>
    <dgm:cxn modelId="{86B40842-F08D-114F-B7F1-74A1C6CE73CD}" type="presOf" srcId="{D9D9D5DB-5688-4910-B4A7-653182349745}" destId="{F057A0A1-4B7F-834A-BD28-F41FAAA2975F}" srcOrd="0" destOrd="0" presId="urn:microsoft.com/office/officeart/2005/8/layout/orgChart1"/>
    <dgm:cxn modelId="{32704E63-158B-184E-A52E-407053F0A5A8}" type="presOf" srcId="{FE1BAD53-3512-844A-A1C9-D7071781DAA1}" destId="{7549C415-E145-894A-9863-4F3AE0A1EE76}" srcOrd="1" destOrd="0" presId="urn:microsoft.com/office/officeart/2005/8/layout/orgChart1"/>
    <dgm:cxn modelId="{1D9B4E43-6C80-F149-AA41-F97DB0684381}" srcId="{4C83D01C-38F3-004D-AB2E-03F360B7CD6C}" destId="{1323DF3D-6EAC-BF44-81A5-A265A0FDE8E1}" srcOrd="0" destOrd="0" parTransId="{4BE170CF-0C90-AC41-925D-88BC70BF21A8}" sibTransId="{88F3B8B1-2342-FC40-A654-ED41F59366E5}"/>
    <dgm:cxn modelId="{A8C46664-6CB2-C64D-990B-70C7AFC94840}" type="presOf" srcId="{9F56D3AB-48DA-4831-A5D3-225E388C1AD2}" destId="{99AA8B4B-4D5E-9648-982E-38DC740784FF}" srcOrd="1" destOrd="0" presId="urn:microsoft.com/office/officeart/2005/8/layout/orgChart1"/>
    <dgm:cxn modelId="{84926744-06F6-4771-81D3-8C781876493E}" srcId="{9AA47807-AFD7-2840-B203-2938E3951268}" destId="{C2CBEF56-0DAA-48C6-A282-F0265DE52D7B}" srcOrd="1" destOrd="0" parTransId="{A199A491-8857-4365-B2CF-F74E10B6ACAD}" sibTransId="{9AF04DEF-5632-4255-AAE1-214C6C31F071}"/>
    <dgm:cxn modelId="{C0D9AF6A-B98B-4771-B56D-443C7963FF41}" srcId="{1FFE57FA-6310-4449-B652-98E08B98B595}" destId="{1D3534EE-2EED-4461-8483-6D9B20E8E4A0}" srcOrd="0" destOrd="0" parTransId="{B1F40903-1DF9-450E-BCAF-DF53AA4C71D9}" sibTransId="{94A1C8E6-339D-4C90-8504-9F615F9F30DE}"/>
    <dgm:cxn modelId="{62C7D94A-3ECB-B540-837A-2D8AAF455319}" type="presOf" srcId="{63AAFE32-06BD-4358-A41E-A1B932FA7692}" destId="{9477930F-CCCF-A243-A6B2-CB74FEF23F2A}" srcOrd="0" destOrd="0" presId="urn:microsoft.com/office/officeart/2005/8/layout/orgChart1"/>
    <dgm:cxn modelId="{EF7EB64B-FC26-1848-9E10-3029399C8384}" type="presOf" srcId="{1E8AF900-84C5-496C-B6C3-A704FFA397C9}" destId="{19342A57-513E-0A41-85BD-978AC80242CF}" srcOrd="1" destOrd="0" presId="urn:microsoft.com/office/officeart/2005/8/layout/orgChart1"/>
    <dgm:cxn modelId="{261FE24B-9921-414F-B62D-F626AF95D5A0}" type="presOf" srcId="{990E4D8C-9BB4-4DC2-A107-102950A83111}" destId="{24F3DC3F-2F4D-1041-924B-BF5472177136}" srcOrd="0" destOrd="0" presId="urn:microsoft.com/office/officeart/2005/8/layout/orgChart1"/>
    <dgm:cxn modelId="{729EB36C-6D75-4DD2-A9E2-DC689144AFDF}" srcId="{CBC8AD9A-B15B-40B4-9059-F330490EEF9C}" destId="{F74F3050-4A64-4264-8E93-B4EEC5F95E4E}" srcOrd="1" destOrd="0" parTransId="{4DEE72F1-67B6-485B-A876-CDBBB3BB80AC}" sibTransId="{ADDF1496-59B8-438C-8468-F41152F6C777}"/>
    <dgm:cxn modelId="{1CA0CB6C-F170-4710-8A7A-EA010A26A906}" srcId="{4FDD788C-7130-490B-A81D-2B28A88A5732}" destId="{990E4D8C-9BB4-4DC2-A107-102950A83111}" srcOrd="3" destOrd="0" parTransId="{C9B3CA34-44F1-4746-B9FB-37EE3B2B2545}" sibTransId="{484DCA22-62D1-448A-A830-F9F290B41892}"/>
    <dgm:cxn modelId="{2A32126E-1909-E44E-AE31-59AC84B59685}" type="presOf" srcId="{C66B518F-5A82-7D41-890D-658B214BEDDD}" destId="{0E93ADB8-97EE-A744-A081-0EB62C4B0CC9}" srcOrd="0" destOrd="0" presId="urn:microsoft.com/office/officeart/2005/8/layout/orgChart1"/>
    <dgm:cxn modelId="{AF905771-A58B-594F-AFFB-D792953BD588}" type="presOf" srcId="{C66B518F-5A82-7D41-890D-658B214BEDDD}" destId="{68004910-12DD-6B4B-A24F-5D14ABD342A6}" srcOrd="1" destOrd="0" presId="urn:microsoft.com/office/officeart/2005/8/layout/orgChart1"/>
    <dgm:cxn modelId="{73A84372-F3E6-9C4C-85E8-C6F55BDBC69E}" type="presOf" srcId="{C2CBEF56-0DAA-48C6-A282-F0265DE52D7B}" destId="{4D3E9FB0-CA8D-C741-B926-6FEC4F25238E}" srcOrd="0" destOrd="0" presId="urn:microsoft.com/office/officeart/2005/8/layout/orgChart1"/>
    <dgm:cxn modelId="{F9DD7653-4ECE-2549-997F-1169626D58DD}" type="presOf" srcId="{1D3534EE-2EED-4461-8483-6D9B20E8E4A0}" destId="{58559569-9FDF-CF4F-8EF7-DDCAF81DAA5A}" srcOrd="1" destOrd="0" presId="urn:microsoft.com/office/officeart/2005/8/layout/orgChart1"/>
    <dgm:cxn modelId="{CD677873-3E86-CD4B-8DDC-B580E9BF3CD3}" type="presOf" srcId="{5BA77371-8BD1-415E-8079-D204AEC1488E}" destId="{8D703BFA-9AB7-4E4F-A79C-04DE4FBEDDEE}" srcOrd="0" destOrd="0" presId="urn:microsoft.com/office/officeart/2005/8/layout/orgChart1"/>
    <dgm:cxn modelId="{32D24A75-917C-4D49-A6F1-7848CB885561}" srcId="{C66B518F-5A82-7D41-890D-658B214BEDDD}" destId="{FE1BAD53-3512-844A-A1C9-D7071781DAA1}" srcOrd="0" destOrd="0" parTransId="{04551D1E-3E4C-3448-A8FF-0DA9D6CCA8B9}" sibTransId="{FFA5C637-2220-1340-B471-5AECECABF41B}"/>
    <dgm:cxn modelId="{C3F98155-11F9-3D4C-8DDF-80169C724FED}" type="presOf" srcId="{ED607CD8-8627-42CE-92E3-C58C224B98F4}" destId="{1365B181-D782-CF4F-9385-AC27860E1101}" srcOrd="0" destOrd="0" presId="urn:microsoft.com/office/officeart/2005/8/layout/orgChart1"/>
    <dgm:cxn modelId="{B6060459-3412-8749-B7BD-BA85C2CC997B}" type="presOf" srcId="{9FE64F23-6876-4A12-AADA-8BB742F87DAF}" destId="{2199DE05-8E5E-BC4A-8B03-05E99B6771B2}" srcOrd="1" destOrd="0" presId="urn:microsoft.com/office/officeart/2005/8/layout/orgChart1"/>
    <dgm:cxn modelId="{EBD68D59-E185-B448-994E-C44B1E5C533D}" srcId="{86B5AC78-0B88-47E5-BD03-5E7D567E2CFC}" destId="{C66B518F-5A82-7D41-890D-658B214BEDDD}" srcOrd="1" destOrd="0" parTransId="{F7040F01-82C4-4747-B413-1E0C70DBDC44}" sibTransId="{E934DEB3-FB36-884F-B259-3529CB955B0C}"/>
    <dgm:cxn modelId="{2750C05A-F2D7-9E4E-9F13-B32E59974556}" type="presOf" srcId="{4DFBCC1F-2510-45BB-86CE-EA8221CA71F8}" destId="{4FB2B717-EBEB-BC4F-8FBE-39F808E136AC}" srcOrd="0" destOrd="0" presId="urn:microsoft.com/office/officeart/2005/8/layout/orgChart1"/>
    <dgm:cxn modelId="{FC4A1F7B-7D6C-5340-8969-6527217C093C}" type="presOf" srcId="{46A088AA-0DD3-BA4F-8484-878CB484154B}" destId="{87B58A23-C033-6A4F-A7D0-715958E37439}" srcOrd="0" destOrd="0" presId="urn:microsoft.com/office/officeart/2005/8/layout/orgChart1"/>
    <dgm:cxn modelId="{5DAEE17B-401B-B043-A15D-A9B9DFED8544}" type="presOf" srcId="{779C28C6-985E-4F6A-9087-298D68B92B6B}" destId="{4190BD15-2EBC-6748-8953-55BC04095AE5}" srcOrd="0" destOrd="0" presId="urn:microsoft.com/office/officeart/2005/8/layout/orgChart1"/>
    <dgm:cxn modelId="{C25A517C-F9DD-2742-B7AA-9C41889D413D}" type="presOf" srcId="{3DB77DA8-9185-A34F-8CC2-B01D3E2AC414}" destId="{B556139E-B1F5-C249-9C67-B82C69545E1A}" srcOrd="0" destOrd="0" presId="urn:microsoft.com/office/officeart/2005/8/layout/orgChart1"/>
    <dgm:cxn modelId="{ABB72D7D-D7DB-7445-A22A-624078E739DF}" type="presOf" srcId="{F7040F01-82C4-4747-B413-1E0C70DBDC44}" destId="{84887C5A-505A-E246-A48E-18B54B98036F}" srcOrd="0" destOrd="0" presId="urn:microsoft.com/office/officeart/2005/8/layout/orgChart1"/>
    <dgm:cxn modelId="{D625D482-D2A8-8342-9F7D-922EAE8024C6}" type="presOf" srcId="{11827CF5-B8F3-43C7-8691-48A7F0918145}" destId="{3FF8A391-5AEB-144F-AAE7-657CB7841DD3}" srcOrd="0" destOrd="0" presId="urn:microsoft.com/office/officeart/2005/8/layout/orgChart1"/>
    <dgm:cxn modelId="{C38E7683-5877-B04C-BF26-9C7462CB06C3}" type="presOf" srcId="{4C83D01C-38F3-004D-AB2E-03F360B7CD6C}" destId="{D927CBFB-BCDD-4944-904D-59BB4F681565}" srcOrd="0" destOrd="0" presId="urn:microsoft.com/office/officeart/2005/8/layout/orgChart1"/>
    <dgm:cxn modelId="{E9318686-A102-9047-BBB4-1EA0F232EC4B}" type="presOf" srcId="{4FDD788C-7130-490B-A81D-2B28A88A5732}" destId="{04206195-CD1A-1B41-9757-5B0E1707C075}" srcOrd="1" destOrd="0" presId="urn:microsoft.com/office/officeart/2005/8/layout/orgChart1"/>
    <dgm:cxn modelId="{9B309586-23F2-D347-93F1-1018F79E29DF}" type="presOf" srcId="{DC94EFAE-22D0-469C-BBA3-F167DBA2D833}" destId="{5610B45E-B9A2-7744-AFCC-0468013A87E4}" srcOrd="0" destOrd="0" presId="urn:microsoft.com/office/officeart/2005/8/layout/orgChart1"/>
    <dgm:cxn modelId="{5E682788-4926-634F-830C-08FE3FAF9C40}" type="presOf" srcId="{CBC8AD9A-B15B-40B4-9059-F330490EEF9C}" destId="{301C6139-5B6E-F749-BF1F-116CA937DE18}" srcOrd="0" destOrd="0" presId="urn:microsoft.com/office/officeart/2005/8/layout/orgChart1"/>
    <dgm:cxn modelId="{75E13C8A-938C-214C-876F-B5750470B1CE}" type="presOf" srcId="{CE816216-4220-4E07-A1F5-EF13B374FAA0}" destId="{447183BB-7672-DF4C-AAF0-64D09476A299}" srcOrd="0" destOrd="0" presId="urn:microsoft.com/office/officeart/2005/8/layout/orgChart1"/>
    <dgm:cxn modelId="{DAE4E98A-8496-624D-ACA2-341F8309AFC3}" type="presOf" srcId="{9F56D3AB-48DA-4831-A5D3-225E388C1AD2}" destId="{9412F6B8-838B-1242-A5C2-8C2639DC78F2}" srcOrd="0" destOrd="0" presId="urn:microsoft.com/office/officeart/2005/8/layout/orgChart1"/>
    <dgm:cxn modelId="{1C4EF68F-D5F7-3240-9688-C9E5AB3BFCBC}" type="presOf" srcId="{D68E414A-ABDA-4E4D-B584-582419E06196}" destId="{906F6CA2-A2A9-5D47-BF65-7DE86CDA2E14}" srcOrd="0" destOrd="0" presId="urn:microsoft.com/office/officeart/2005/8/layout/orgChart1"/>
    <dgm:cxn modelId="{A807AA91-2A0E-446E-8180-D2D61F97C3D3}" srcId="{4FDD788C-7130-490B-A81D-2B28A88A5732}" destId="{F97FE3A6-A053-46AC-893C-6E1DD29D4396}" srcOrd="1" destOrd="0" parTransId="{E58CDE2F-5648-4DB8-8A1F-C9591E21E6C4}" sibTransId="{472763CD-2995-4DEE-91F2-413B8DD36593}"/>
    <dgm:cxn modelId="{954E0692-E6D2-4142-9C0E-84BE717C83B5}" type="presOf" srcId="{543C3B8B-B0C7-E544-B0DA-00FC9923E01E}" destId="{2A70F515-263F-8646-8A48-A18C2FEAFEEA}" srcOrd="1" destOrd="0" presId="urn:microsoft.com/office/officeart/2005/8/layout/orgChart1"/>
    <dgm:cxn modelId="{06569C94-A011-2B4F-91B1-DFBBEEEC91BE}" type="presOf" srcId="{10F77358-4E2E-47E2-9ABB-F80871CDE638}" destId="{C3724D06-7482-7C49-832A-6969D5B74669}" srcOrd="0" destOrd="0" presId="urn:microsoft.com/office/officeart/2005/8/layout/orgChart1"/>
    <dgm:cxn modelId="{1031AA96-BF77-5C4E-BD45-04931982F3A1}" type="presOf" srcId="{6A077ADA-EDBB-F245-AC4F-EFD38F92359F}" destId="{50DD24BF-9363-3A40-8694-44732B6D59FA}" srcOrd="0" destOrd="0" presId="urn:microsoft.com/office/officeart/2005/8/layout/orgChart1"/>
    <dgm:cxn modelId="{5888A597-1D0E-E04A-83D9-A32367BEC2E5}" srcId="{86B5AC78-0B88-47E5-BD03-5E7D567E2CFC}" destId="{61F7AE3F-7015-6C4E-8123-97895C7FE9AB}" srcOrd="0" destOrd="0" parTransId="{46A088AA-0DD3-BA4F-8484-878CB484154B}" sibTransId="{D283B368-686E-8043-86B2-D572DD37124F}"/>
    <dgm:cxn modelId="{24A500A6-ABA7-ED42-8806-07F3DDA60EB9}" type="presOf" srcId="{B0E4C2BF-6129-7249-A8F2-D5A0F511DCEF}" destId="{4CD2C93A-9181-BD48-84D1-840E19685011}" srcOrd="0" destOrd="0" presId="urn:microsoft.com/office/officeart/2005/8/layout/orgChart1"/>
    <dgm:cxn modelId="{9D0DCEAA-8530-4D47-A365-410AD7CDEE5D}" type="presOf" srcId="{A07A7443-C891-4334-8D7F-9671005307D1}" destId="{15DB87E0-EE6B-AC4B-B929-6204443E6906}" srcOrd="1" destOrd="0" presId="urn:microsoft.com/office/officeart/2005/8/layout/orgChart1"/>
    <dgm:cxn modelId="{389F16AC-384C-3D45-BD5A-AC90FACD8E97}" type="presOf" srcId="{C1951ACA-929B-463F-B744-885F20E98E67}" destId="{6F5C1606-9C36-204C-97DE-26FFFB868D61}" srcOrd="1" destOrd="0" presId="urn:microsoft.com/office/officeart/2005/8/layout/orgChart1"/>
    <dgm:cxn modelId="{48DA5CAC-9C51-5D45-8410-24711D0684C9}" srcId="{543C3B8B-B0C7-E544-B0DA-00FC9923E01E}" destId="{F6641BC6-CE3E-CA45-9DE7-45DD87FCAB19}" srcOrd="0" destOrd="0" parTransId="{B0E4C2BF-6129-7249-A8F2-D5A0F511DCEF}" sibTransId="{392681BE-8CC7-C54F-92E8-AA70C95F6D31}"/>
    <dgm:cxn modelId="{3A5FFBAF-110D-8042-8BB3-9C9E95546E66}" type="presOf" srcId="{A199A491-8857-4365-B2CF-F74E10B6ACAD}" destId="{D9311C19-62D9-FE4E-8FB9-D7AC07C11B72}" srcOrd="0" destOrd="0" presId="urn:microsoft.com/office/officeart/2005/8/layout/orgChart1"/>
    <dgm:cxn modelId="{B91CB8B0-CD0D-244B-87EC-EA468A076BEE}" type="presOf" srcId="{773A0BC0-0D58-4AB7-962A-41446319E2CD}" destId="{70FA6F8F-C5FA-5744-ABA9-C625E88CDC88}" srcOrd="0" destOrd="0" presId="urn:microsoft.com/office/officeart/2005/8/layout/orgChart1"/>
    <dgm:cxn modelId="{77B7C3B0-E2C6-4B4D-A9DD-C8E934E1B0A2}" type="presOf" srcId="{D9D9D5DB-5688-4910-B4A7-653182349745}" destId="{7543A460-4853-B649-B5DC-59B35F09DB71}" srcOrd="1" destOrd="0" presId="urn:microsoft.com/office/officeart/2005/8/layout/orgChart1"/>
    <dgm:cxn modelId="{FDDCE5B2-3CE9-B34C-95FC-60F371D4539A}" type="presOf" srcId="{A6C5DC93-7C64-F247-B9C6-0C7555B1B34D}" destId="{024A1FCD-0224-6F45-B7AA-6E0CB6F97F1D}" srcOrd="0" destOrd="0" presId="urn:microsoft.com/office/officeart/2005/8/layout/orgChart1"/>
    <dgm:cxn modelId="{B7DD86B3-A34C-8F44-85CF-DA839567913E}" type="presOf" srcId="{4DEE72F1-67B6-485B-A876-CDBBB3BB80AC}" destId="{A44FCA83-7086-3148-BC4C-64DB56B9512D}" srcOrd="0" destOrd="0" presId="urn:microsoft.com/office/officeart/2005/8/layout/orgChart1"/>
    <dgm:cxn modelId="{FE387FB5-2C18-8B45-9BE9-0A1F685418E3}" type="presOf" srcId="{A6C5DC93-7C64-F247-B9C6-0C7555B1B34D}" destId="{990A0B33-6B38-9D49-A824-71123F184625}" srcOrd="1" destOrd="0" presId="urn:microsoft.com/office/officeart/2005/8/layout/orgChart1"/>
    <dgm:cxn modelId="{4FE26CB7-58C7-6D46-A07C-19E1B3DCDE19}" type="presOf" srcId="{3DB77DA8-9185-A34F-8CC2-B01D3E2AC414}" destId="{C8FE98C7-F432-234E-A6D7-D695E5D517E3}" srcOrd="1" destOrd="0" presId="urn:microsoft.com/office/officeart/2005/8/layout/orgChart1"/>
    <dgm:cxn modelId="{A1CBA1B8-1F69-8044-9168-BBC1A8810599}" type="presOf" srcId="{1323DF3D-6EAC-BF44-81A5-A265A0FDE8E1}" destId="{78A819E6-18B9-6C48-A707-282649215778}" srcOrd="0" destOrd="0" presId="urn:microsoft.com/office/officeart/2005/8/layout/orgChart1"/>
    <dgm:cxn modelId="{AC1FD3B9-E75C-0B4C-BC4A-80E36A7AAE6C}" type="presOf" srcId="{11827CF5-B8F3-43C7-8691-48A7F0918145}" destId="{CA502D18-8A14-3C4C-BE3E-6F4FD1F7F6FC}" srcOrd="1" destOrd="0" presId="urn:microsoft.com/office/officeart/2005/8/layout/orgChart1"/>
    <dgm:cxn modelId="{6A4A9CBA-0A4E-B545-81A7-C48EAA67D2EA}" srcId="{3DB77DA8-9185-A34F-8CC2-B01D3E2AC414}" destId="{1FFE57FA-6310-4449-B652-98E08B98B595}" srcOrd="0" destOrd="0" parTransId="{6A077ADA-EDBB-F245-AC4F-EFD38F92359F}" sibTransId="{186CE7E3-8BF8-D94B-B4FE-14C03641A454}"/>
    <dgm:cxn modelId="{FD9FC2BF-2DCB-4A8C-86AD-2792637D0C50}" srcId="{CBC8AD9A-B15B-40B4-9059-F330490EEF9C}" destId="{C3922518-8425-4327-B60C-23D377CCD40A}" srcOrd="0" destOrd="0" parTransId="{5BA77371-8BD1-415E-8079-D204AEC1488E}" sibTransId="{FA4D817E-0484-48B8-AAD5-0C6F2AFB5471}"/>
    <dgm:cxn modelId="{E69D3DC1-8E0A-134B-9DBB-A9BD71565485}" type="presOf" srcId="{F6AF4C25-3BA0-4FF4-9AFB-12BBB9C210FE}" destId="{E3FC51BC-64E3-EF40-9489-E48EF7F9231B}" srcOrd="1" destOrd="0" presId="urn:microsoft.com/office/officeart/2005/8/layout/orgChart1"/>
    <dgm:cxn modelId="{317235C4-D2BD-934C-A568-3CD8A74B4BA6}" type="presOf" srcId="{4477C5B7-2954-E042-9708-B11879423730}" destId="{522B03FE-596B-5645-BA21-01824BFF9925}" srcOrd="0" destOrd="0" presId="urn:microsoft.com/office/officeart/2005/8/layout/orgChart1"/>
    <dgm:cxn modelId="{0676EAC7-F5FA-264B-B0F4-21C30B8D8F81}" type="presOf" srcId="{FB886839-93B5-4D01-B4E5-9B575D6E269D}" destId="{5A860EE3-7542-9249-B0F8-C71800BAD51C}" srcOrd="0" destOrd="0" presId="urn:microsoft.com/office/officeart/2005/8/layout/orgChart1"/>
    <dgm:cxn modelId="{39E851C9-5433-6845-A080-5EF49ED5F3D9}" type="presOf" srcId="{3481697A-F47E-4C3D-A093-16AC5D45ED1F}" destId="{48109328-334D-4F4E-A625-5B1EA14349DC}" srcOrd="0" destOrd="0" presId="urn:microsoft.com/office/officeart/2005/8/layout/orgChart1"/>
    <dgm:cxn modelId="{D81C56C9-F997-AD43-B845-161EE6F25F26}" srcId="{A6C5DC93-7C64-F247-B9C6-0C7555B1B34D}" destId="{9AA47807-AFD7-2840-B203-2938E3951268}" srcOrd="0" destOrd="0" parTransId="{4477C5B7-2954-E042-9708-B11879423730}" sibTransId="{1E2272BF-4409-534F-8EF8-31E2E48F259E}"/>
    <dgm:cxn modelId="{00A5C6CE-34E6-481F-B1AA-36892C33A5B2}" srcId="{4FDD788C-7130-490B-A81D-2B28A88A5732}" destId="{C1951ACA-929B-463F-B744-885F20E98E67}" srcOrd="0" destOrd="0" parTransId="{DC94EFAE-22D0-469C-BBA3-F167DBA2D833}" sibTransId="{D473D048-D4F6-4C42-97C4-67532E0B2EF6}"/>
    <dgm:cxn modelId="{500165D1-AA89-5046-ABBE-EA530B2BE46F}" srcId="{61F7AE3F-7015-6C4E-8123-97895C7FE9AB}" destId="{A6C5DC93-7C64-F247-B9C6-0C7555B1B34D}" srcOrd="0" destOrd="0" parTransId="{CAC7CB24-1D47-5045-86B7-7EA13DDCB907}" sibTransId="{C15E9AFA-1DE5-E944-B5B4-F073A8613496}"/>
    <dgm:cxn modelId="{490EE9D1-274C-AA46-9081-AE2523B599F5}" srcId="{3DB77DA8-9185-A34F-8CC2-B01D3E2AC414}" destId="{543C3B8B-B0C7-E544-B0DA-00FC9923E01E}" srcOrd="1" destOrd="0" parTransId="{D68E414A-ABDA-4E4D-B584-582419E06196}" sibTransId="{899E1B94-E2E2-7C4B-9503-17DD53F57694}"/>
    <dgm:cxn modelId="{C8A7B8D2-A300-4D46-BB4B-68FCD39C9F58}" type="presOf" srcId="{F97FE3A6-A053-46AC-893C-6E1DD29D4396}" destId="{65ED89C7-3BE5-9843-8AD7-A511F3089B0E}" srcOrd="0" destOrd="0" presId="urn:microsoft.com/office/officeart/2005/8/layout/orgChart1"/>
    <dgm:cxn modelId="{33BE57D3-74EA-6A4A-8991-D74796BF3138}" type="presOf" srcId="{E58CDE2F-5648-4DB8-8A1F-C9591E21E6C4}" destId="{9840C06E-68EF-6849-A0F0-CFCD81CEEDD2}" srcOrd="0" destOrd="0" presId="urn:microsoft.com/office/officeart/2005/8/layout/orgChart1"/>
    <dgm:cxn modelId="{5B2714D4-AB61-4551-B648-35148D035FAB}" srcId="{C1951ACA-929B-463F-B744-885F20E98E67}" destId="{9F56D3AB-48DA-4831-A5D3-225E388C1AD2}" srcOrd="0" destOrd="0" parTransId="{EF8B288A-0A81-4D18-A873-968F44F39718}" sibTransId="{F3E2CF9E-1E00-475F-AEBA-038B4DA5753D}"/>
    <dgm:cxn modelId="{BB3234D4-B7D4-409F-A140-2C2FD4D59CCB}" srcId="{F97FE3A6-A053-46AC-893C-6E1DD29D4396}" destId="{4DFBCC1F-2510-45BB-86CE-EA8221CA71F8}" srcOrd="0" destOrd="0" parTransId="{63AAFE32-06BD-4358-A41E-A1B932FA7692}" sibTransId="{7368BC88-5D4C-45D9-9C42-70480B44BFDF}"/>
    <dgm:cxn modelId="{74A1C5D4-6719-864A-B304-A4165989C421}" type="presOf" srcId="{C1951ACA-929B-463F-B744-885F20E98E67}" destId="{38152116-87EB-A94E-84A7-3D80BE43578E}" srcOrd="0" destOrd="0" presId="urn:microsoft.com/office/officeart/2005/8/layout/orgChart1"/>
    <dgm:cxn modelId="{6C5C78D8-7FCA-2648-A27B-E83726B03C5B}" type="presOf" srcId="{1323DF3D-6EAC-BF44-81A5-A265A0FDE8E1}" destId="{3FABB626-7FD5-A549-B935-A7C313DE0A5E}" srcOrd="1" destOrd="0" presId="urn:microsoft.com/office/officeart/2005/8/layout/orgChart1"/>
    <dgm:cxn modelId="{472C4DDA-CE5D-2B47-8378-5161E1B2302F}" type="presOf" srcId="{1E8AF900-84C5-496C-B6C3-A704FFA397C9}" destId="{CF19BC09-2722-E64D-8746-42D72536D607}" srcOrd="0" destOrd="0" presId="urn:microsoft.com/office/officeart/2005/8/layout/orgChart1"/>
    <dgm:cxn modelId="{B06753DE-340B-A94F-91FB-2C27D75CAED5}" type="presOf" srcId="{F74F3050-4A64-4264-8E93-B4EEC5F95E4E}" destId="{B35F60B0-678B-704C-9631-12FAFB916D57}" srcOrd="0" destOrd="0" presId="urn:microsoft.com/office/officeart/2005/8/layout/orgChart1"/>
    <dgm:cxn modelId="{176043E2-1CFA-5F4A-AC3A-567C43BEB531}" type="presOf" srcId="{9AA47807-AFD7-2840-B203-2938E3951268}" destId="{16874A71-F274-C043-A14B-ECE2D0B29B21}" srcOrd="0" destOrd="0" presId="urn:microsoft.com/office/officeart/2005/8/layout/orgChart1"/>
    <dgm:cxn modelId="{C6A311E3-925E-D943-9D3B-F10BB8730894}" srcId="{86B5AC78-0B88-47E5-BD03-5E7D567E2CFC}" destId="{3DB77DA8-9185-A34F-8CC2-B01D3E2AC414}" srcOrd="2" destOrd="0" parTransId="{3F131530-23FB-FD42-93DD-64EFA0188FED}" sibTransId="{B2044613-76FE-BA42-989D-33FD687D9E13}"/>
    <dgm:cxn modelId="{283DBCE6-3B1C-4F00-9609-0BB7F8A0641B}" srcId="{FE1BAD53-3512-844A-A1C9-D7071781DAA1}" destId="{FAEEDD5B-ED87-4898-BD41-FA22906E4654}" srcOrd="0" destOrd="0" parTransId="{773A0BC0-0D58-4AB7-962A-41446319E2CD}" sibTransId="{44A9983F-0735-421D-B09B-1EBC00E9EBD1}"/>
    <dgm:cxn modelId="{183BB2EB-CE07-6C40-992B-89963F068BE9}" type="presOf" srcId="{C2CBEF56-0DAA-48C6-A282-F0265DE52D7B}" destId="{3F9785B3-598A-AA4D-B36C-4FE25D9546AF}" srcOrd="1" destOrd="0" presId="urn:microsoft.com/office/officeart/2005/8/layout/orgChart1"/>
    <dgm:cxn modelId="{1E2150EC-C5A4-48A2-B70A-7C01A6111458}" srcId="{C66B518F-5A82-7D41-890D-658B214BEDDD}" destId="{4FDD788C-7130-490B-A81D-2B28A88A5732}" srcOrd="1" destOrd="0" parTransId="{D3288353-1721-451B-8B90-BFA1088F950C}" sibTransId="{A5878F15-CAC2-414B-AEB8-F670ED96A392}"/>
    <dgm:cxn modelId="{9E4C2FEE-9EC5-3542-A80C-E6A0772C5AEB}" type="presOf" srcId="{1D3534EE-2EED-4461-8483-6D9B20E8E4A0}" destId="{65BD9221-10C4-EA4C-AFF8-192FDBCA8FF1}" srcOrd="0" destOrd="0" presId="urn:microsoft.com/office/officeart/2005/8/layout/orgChart1"/>
    <dgm:cxn modelId="{C34650EE-2BCF-3941-A0DD-6ADDABA3F1C3}" type="presOf" srcId="{C9D002A6-831D-4967-A7F8-3608053E3189}" destId="{36593037-4090-A541-9AA2-F0821E415C3B}" srcOrd="0" destOrd="0" presId="urn:microsoft.com/office/officeart/2005/8/layout/orgChart1"/>
    <dgm:cxn modelId="{168FF2EE-0CE4-5343-999F-DF4D6BEB5B31}" type="presOf" srcId="{990E4D8C-9BB4-4DC2-A107-102950A83111}" destId="{12573152-2BD2-BC48-86EF-74993BA20F19}" srcOrd="1" destOrd="0" presId="urn:microsoft.com/office/officeart/2005/8/layout/orgChart1"/>
    <dgm:cxn modelId="{5115BAEF-242F-3B4A-A8CB-8C97802213D3}" type="presOf" srcId="{D3288353-1721-451B-8B90-BFA1088F950C}" destId="{13C329CB-7091-454D-95D3-9B514CE5A097}" srcOrd="0" destOrd="0" presId="urn:microsoft.com/office/officeart/2005/8/layout/orgChart1"/>
    <dgm:cxn modelId="{51F6F6EF-F1F5-D041-88AD-01B761F28331}" type="presOf" srcId="{C3922518-8425-4327-B60C-23D377CCD40A}" destId="{A0F37BDA-7D42-784A-9176-B5125A3980DD}" srcOrd="1" destOrd="0" presId="urn:microsoft.com/office/officeart/2005/8/layout/orgChart1"/>
    <dgm:cxn modelId="{DC2C6CF0-6FF6-3E42-B4A6-B416513E3293}" type="presOf" srcId="{1FFE57FA-6310-4449-B652-98E08B98B595}" destId="{DEF5EB7C-CA24-0C4F-B25A-871A9262FB23}" srcOrd="0" destOrd="0" presId="urn:microsoft.com/office/officeart/2005/8/layout/orgChart1"/>
    <dgm:cxn modelId="{34DABDF3-2CF1-EF42-8317-65FE8693D060}" type="presOf" srcId="{CBC8AD9A-B15B-40B4-9059-F330490EEF9C}" destId="{71CA3D77-E4CB-394C-BA0D-D63799541048}" srcOrd="1" destOrd="0" presId="urn:microsoft.com/office/officeart/2005/8/layout/orgChart1"/>
    <dgm:cxn modelId="{14B7C0F8-F2AB-9349-B048-3E03187A295B}" type="presOf" srcId="{CAC7CB24-1D47-5045-86B7-7EA13DDCB907}" destId="{501A4634-C1AD-A845-94CA-AE6305FED64D}" srcOrd="0" destOrd="0" presId="urn:microsoft.com/office/officeart/2005/8/layout/orgChart1"/>
    <dgm:cxn modelId="{E0ACBDFA-1D15-4EE2-A839-45880C89EFE3}" srcId="{1D3534EE-2EED-4461-8483-6D9B20E8E4A0}" destId="{11827CF5-B8F3-43C7-8691-48A7F0918145}" srcOrd="1" destOrd="0" parTransId="{919E22AC-92D2-4340-AEA3-8A6D6B1B85BD}" sibTransId="{F7D0BA0B-10D9-49CE-9086-2BFC455EDDCD}"/>
    <dgm:cxn modelId="{A7AF1BFB-1A26-431C-85D3-AC1BF6A26B7E}" srcId="{1D3534EE-2EED-4461-8483-6D9B20E8E4A0}" destId="{FB886839-93B5-4D01-B4E5-9B575D6E269D}" srcOrd="0" destOrd="0" parTransId="{3086C486-2229-46AA-8CDA-C2E99513BC47}" sibTransId="{5A2C4731-ECA3-4A56-A219-51AD5761E0AE}"/>
    <dgm:cxn modelId="{2A4B9CFB-EBB2-1D4B-BE5C-C334711B3245}" type="presOf" srcId="{FAEEDD5B-ED87-4898-BD41-FA22906E4654}" destId="{14D0314F-1C0A-F042-BB70-244670500435}" srcOrd="1" destOrd="0" presId="urn:microsoft.com/office/officeart/2005/8/layout/orgChart1"/>
    <dgm:cxn modelId="{A46BD0FB-4565-4D68-B0F0-A54A3061F4DE}" srcId="{543C3B8B-B0C7-E544-B0DA-00FC9923E01E}" destId="{D9D9D5DB-5688-4910-B4A7-653182349745}" srcOrd="1" destOrd="0" parTransId="{ED607CD8-8627-42CE-92E3-C58C224B98F4}" sibTransId="{CF0F66A6-2325-439F-9A4D-57106AB5CFB0}"/>
    <dgm:cxn modelId="{2B224DFC-BA22-8748-9F11-4E597A1589C8}" type="presOf" srcId="{F6AF4C25-3BA0-4FF4-9AFB-12BBB9C210FE}" destId="{4B118011-BDB1-F647-A9E9-97786C577473}" srcOrd="0" destOrd="0" presId="urn:microsoft.com/office/officeart/2005/8/layout/orgChart1"/>
    <dgm:cxn modelId="{7B85C3FD-CF97-4F02-9F9C-D1F298FD80F2}" srcId="{4FDD788C-7130-490B-A81D-2B28A88A5732}" destId="{F6AF4C25-3BA0-4FF4-9AFB-12BBB9C210FE}" srcOrd="2" destOrd="0" parTransId="{CE816216-4220-4E07-A1F5-EF13B374FAA0}" sibTransId="{201561F5-7F07-4D81-ACA3-F15F7400769C}"/>
    <dgm:cxn modelId="{DA45D3FD-07DB-5C4C-8EE7-62E94F260DDC}" type="presOf" srcId="{FE1BAD53-3512-844A-A1C9-D7071781DAA1}" destId="{2BF02AE7-24A9-264C-BD45-30EAD63F5109}" srcOrd="0" destOrd="0" presId="urn:microsoft.com/office/officeart/2005/8/layout/orgChart1"/>
    <dgm:cxn modelId="{523007FF-3C13-474C-BD0D-9EFD5291088A}" type="presOf" srcId="{C3922518-8425-4327-B60C-23D377CCD40A}" destId="{46A85C98-8EF6-2C48-B09B-C0EE1ED4933E}" srcOrd="0" destOrd="0" presId="urn:microsoft.com/office/officeart/2005/8/layout/orgChart1"/>
    <dgm:cxn modelId="{98373DFF-43EA-5743-AB91-3B59D6630997}" type="presOf" srcId="{86B5AC78-0B88-47E5-BD03-5E7D567E2CFC}" destId="{F5DAC069-C873-604D-8FC4-5BDC7F15990E}" srcOrd="1" destOrd="0" presId="urn:microsoft.com/office/officeart/2005/8/layout/orgChart1"/>
    <dgm:cxn modelId="{CD0BBDFF-2D01-934F-83F6-2078BBB22917}" type="presOf" srcId="{86B5AC78-0B88-47E5-BD03-5E7D567E2CFC}" destId="{FA17F50F-0913-6E48-AEE7-24204C3AF8DC}" srcOrd="0" destOrd="0" presId="urn:microsoft.com/office/officeart/2005/8/layout/orgChart1"/>
    <dgm:cxn modelId="{ED091B75-1BD8-E24D-A903-8961A0887BF9}" type="presParOf" srcId="{D927CBFB-BCDD-4944-904D-59BB4F681565}" destId="{4BF139CB-9640-504D-817B-C1F60582A363}" srcOrd="0" destOrd="0" presId="urn:microsoft.com/office/officeart/2005/8/layout/orgChart1"/>
    <dgm:cxn modelId="{6A5E0345-1728-BC40-8101-ED4D8926B12C}" type="presParOf" srcId="{4BF139CB-9640-504D-817B-C1F60582A363}" destId="{B035E6AC-13C5-EB4C-96B0-F3661316A012}" srcOrd="0" destOrd="0" presId="urn:microsoft.com/office/officeart/2005/8/layout/orgChart1"/>
    <dgm:cxn modelId="{B32D70B1-FB58-D641-BD22-03AA210BB10F}" type="presParOf" srcId="{B035E6AC-13C5-EB4C-96B0-F3661316A012}" destId="{78A819E6-18B9-6C48-A707-282649215778}" srcOrd="0" destOrd="0" presId="urn:microsoft.com/office/officeart/2005/8/layout/orgChart1"/>
    <dgm:cxn modelId="{02297D8C-8D5A-524C-8B1F-9E6B73A14E89}" type="presParOf" srcId="{B035E6AC-13C5-EB4C-96B0-F3661316A012}" destId="{3FABB626-7FD5-A549-B935-A7C313DE0A5E}" srcOrd="1" destOrd="0" presId="urn:microsoft.com/office/officeart/2005/8/layout/orgChart1"/>
    <dgm:cxn modelId="{D96C07F5-451A-5442-A65F-AA3F90392749}" type="presParOf" srcId="{4BF139CB-9640-504D-817B-C1F60582A363}" destId="{3FDA5A00-CE12-9241-8399-F6ADCBF643A0}" srcOrd="1" destOrd="0" presId="urn:microsoft.com/office/officeart/2005/8/layout/orgChart1"/>
    <dgm:cxn modelId="{6282076D-B268-4446-BAE0-7CD093D42D21}" type="presParOf" srcId="{3FDA5A00-CE12-9241-8399-F6ADCBF643A0}" destId="{B6FD828C-E36F-DA48-8B12-92D90B99B8F7}" srcOrd="0" destOrd="0" presId="urn:microsoft.com/office/officeart/2005/8/layout/orgChart1"/>
    <dgm:cxn modelId="{4CC4604D-3866-5546-9B13-17AA518D5498}" type="presParOf" srcId="{3FDA5A00-CE12-9241-8399-F6ADCBF643A0}" destId="{EFF069B6-D4E3-B54C-88E4-743A8AC5BCD7}" srcOrd="1" destOrd="0" presId="urn:microsoft.com/office/officeart/2005/8/layout/orgChart1"/>
    <dgm:cxn modelId="{5571E588-3AB9-1745-9EDC-84EC35422141}" type="presParOf" srcId="{EFF069B6-D4E3-B54C-88E4-743A8AC5BCD7}" destId="{81A41D21-8A15-4646-AAAE-64997C04181E}" srcOrd="0" destOrd="0" presId="urn:microsoft.com/office/officeart/2005/8/layout/orgChart1"/>
    <dgm:cxn modelId="{9612CACE-D012-2644-9305-547BA48669D6}" type="presParOf" srcId="{81A41D21-8A15-4646-AAAE-64997C04181E}" destId="{FA17F50F-0913-6E48-AEE7-24204C3AF8DC}" srcOrd="0" destOrd="0" presId="urn:microsoft.com/office/officeart/2005/8/layout/orgChart1"/>
    <dgm:cxn modelId="{341AF7B6-763D-154D-8AF5-68DFA58CA689}" type="presParOf" srcId="{81A41D21-8A15-4646-AAAE-64997C04181E}" destId="{F5DAC069-C873-604D-8FC4-5BDC7F15990E}" srcOrd="1" destOrd="0" presId="urn:microsoft.com/office/officeart/2005/8/layout/orgChart1"/>
    <dgm:cxn modelId="{599F33F4-0042-5443-876D-6BBEB0E43DA3}" type="presParOf" srcId="{EFF069B6-D4E3-B54C-88E4-743A8AC5BCD7}" destId="{43EC6C04-24A8-E441-8AA4-E69084B755BF}" srcOrd="1" destOrd="0" presId="urn:microsoft.com/office/officeart/2005/8/layout/orgChart1"/>
    <dgm:cxn modelId="{E1EAF33E-9AB4-BE4C-94B9-F82E511F8DCD}" type="presParOf" srcId="{43EC6C04-24A8-E441-8AA4-E69084B755BF}" destId="{87B58A23-C033-6A4F-A7D0-715958E37439}" srcOrd="0" destOrd="0" presId="urn:microsoft.com/office/officeart/2005/8/layout/orgChart1"/>
    <dgm:cxn modelId="{B41780CB-A0B6-334F-ADF5-809AD6135D19}" type="presParOf" srcId="{43EC6C04-24A8-E441-8AA4-E69084B755BF}" destId="{CAD78524-1DF1-1440-889C-DA27AFAF027A}" srcOrd="1" destOrd="0" presId="urn:microsoft.com/office/officeart/2005/8/layout/orgChart1"/>
    <dgm:cxn modelId="{D506CC75-76D6-F34D-8095-D88EB4FA9B4E}" type="presParOf" srcId="{CAD78524-1DF1-1440-889C-DA27AFAF027A}" destId="{ABBB7C9B-A5D3-2648-9720-BC54DFA08482}" srcOrd="0" destOrd="0" presId="urn:microsoft.com/office/officeart/2005/8/layout/orgChart1"/>
    <dgm:cxn modelId="{A58642B5-26B6-A542-9A6A-33A32DF2A8CC}" type="presParOf" srcId="{ABBB7C9B-A5D3-2648-9720-BC54DFA08482}" destId="{5B70BE93-1935-6E47-BD4C-4E0B5BF38AF7}" srcOrd="0" destOrd="0" presId="urn:microsoft.com/office/officeart/2005/8/layout/orgChart1"/>
    <dgm:cxn modelId="{EADC7505-16B5-B947-AB85-978147F250E0}" type="presParOf" srcId="{ABBB7C9B-A5D3-2648-9720-BC54DFA08482}" destId="{CE127211-5868-3349-8BA9-505D6FE5F148}" srcOrd="1" destOrd="0" presId="urn:microsoft.com/office/officeart/2005/8/layout/orgChart1"/>
    <dgm:cxn modelId="{84650EE5-C61A-D746-8008-C25FFBE23822}" type="presParOf" srcId="{CAD78524-1DF1-1440-889C-DA27AFAF027A}" destId="{37E9949B-6074-8C4A-8FD3-0ABC8E54949D}" srcOrd="1" destOrd="0" presId="urn:microsoft.com/office/officeart/2005/8/layout/orgChart1"/>
    <dgm:cxn modelId="{B0C185CB-5E04-734B-B60B-B990CD879979}" type="presParOf" srcId="{37E9949B-6074-8C4A-8FD3-0ABC8E54949D}" destId="{501A4634-C1AD-A845-94CA-AE6305FED64D}" srcOrd="0" destOrd="0" presId="urn:microsoft.com/office/officeart/2005/8/layout/orgChart1"/>
    <dgm:cxn modelId="{86B43CCB-311E-AF41-A02F-ED3DB4F62902}" type="presParOf" srcId="{37E9949B-6074-8C4A-8FD3-0ABC8E54949D}" destId="{7636A138-C5D9-8548-B012-82F8719CD43B}" srcOrd="1" destOrd="0" presId="urn:microsoft.com/office/officeart/2005/8/layout/orgChart1"/>
    <dgm:cxn modelId="{0BA1A56F-BEAD-2642-99E4-756CBA190109}" type="presParOf" srcId="{7636A138-C5D9-8548-B012-82F8719CD43B}" destId="{A630D767-0EC3-9443-A797-7A52FA85CF88}" srcOrd="0" destOrd="0" presId="urn:microsoft.com/office/officeart/2005/8/layout/orgChart1"/>
    <dgm:cxn modelId="{0F58B44A-D02A-4C4B-A668-98AF35A958A8}" type="presParOf" srcId="{A630D767-0EC3-9443-A797-7A52FA85CF88}" destId="{024A1FCD-0224-6F45-B7AA-6E0CB6F97F1D}" srcOrd="0" destOrd="0" presId="urn:microsoft.com/office/officeart/2005/8/layout/orgChart1"/>
    <dgm:cxn modelId="{338D0FA3-3FDE-A44A-8A98-448B5552CE31}" type="presParOf" srcId="{A630D767-0EC3-9443-A797-7A52FA85CF88}" destId="{990A0B33-6B38-9D49-A824-71123F184625}" srcOrd="1" destOrd="0" presId="urn:microsoft.com/office/officeart/2005/8/layout/orgChart1"/>
    <dgm:cxn modelId="{B22C27EC-AAD0-9946-A250-182EC9A60BCC}" type="presParOf" srcId="{7636A138-C5D9-8548-B012-82F8719CD43B}" destId="{75C9BF1E-07F1-044A-A029-1BFEE0DAF30A}" srcOrd="1" destOrd="0" presId="urn:microsoft.com/office/officeart/2005/8/layout/orgChart1"/>
    <dgm:cxn modelId="{6492AEB6-95CB-9949-81B2-22546D9ACDB4}" type="presParOf" srcId="{75C9BF1E-07F1-044A-A029-1BFEE0DAF30A}" destId="{522B03FE-596B-5645-BA21-01824BFF9925}" srcOrd="0" destOrd="0" presId="urn:microsoft.com/office/officeart/2005/8/layout/orgChart1"/>
    <dgm:cxn modelId="{6BDC3A09-4B78-F342-A894-3CD1B2D78ACA}" type="presParOf" srcId="{75C9BF1E-07F1-044A-A029-1BFEE0DAF30A}" destId="{E88E4F58-E00C-514F-86F8-F5F15732DF78}" srcOrd="1" destOrd="0" presId="urn:microsoft.com/office/officeart/2005/8/layout/orgChart1"/>
    <dgm:cxn modelId="{016F5153-ADD1-A540-9FB3-0E203C8BC513}" type="presParOf" srcId="{E88E4F58-E00C-514F-86F8-F5F15732DF78}" destId="{14841C56-8FE9-4C47-9E40-D73638831AED}" srcOrd="0" destOrd="0" presId="urn:microsoft.com/office/officeart/2005/8/layout/orgChart1"/>
    <dgm:cxn modelId="{E19A7CBA-7AFD-E344-A895-83B15B7291AE}" type="presParOf" srcId="{14841C56-8FE9-4C47-9E40-D73638831AED}" destId="{16874A71-F274-C043-A14B-ECE2D0B29B21}" srcOrd="0" destOrd="0" presId="urn:microsoft.com/office/officeart/2005/8/layout/orgChart1"/>
    <dgm:cxn modelId="{C16C28D1-473E-3947-9BD0-D7264C5CF580}" type="presParOf" srcId="{14841C56-8FE9-4C47-9E40-D73638831AED}" destId="{BD7A8189-6B7D-084A-86DD-266934CC09F0}" srcOrd="1" destOrd="0" presId="urn:microsoft.com/office/officeart/2005/8/layout/orgChart1"/>
    <dgm:cxn modelId="{03A7D2B2-835E-6542-A1ED-A47CF76F490A}" type="presParOf" srcId="{E88E4F58-E00C-514F-86F8-F5F15732DF78}" destId="{916E2A99-F331-E74A-B938-AFF9A885C0BE}" srcOrd="1" destOrd="0" presId="urn:microsoft.com/office/officeart/2005/8/layout/orgChart1"/>
    <dgm:cxn modelId="{55415C64-864D-A547-BD88-CF1534FC50CF}" type="presParOf" srcId="{916E2A99-F331-E74A-B938-AFF9A885C0BE}" destId="{C298F6A8-CD98-394B-89C0-6EC4AD292CD9}" srcOrd="0" destOrd="0" presId="urn:microsoft.com/office/officeart/2005/8/layout/orgChart1"/>
    <dgm:cxn modelId="{B992D4E4-0A73-B44B-B15C-C916C98DE545}" type="presParOf" srcId="{916E2A99-F331-E74A-B938-AFF9A885C0BE}" destId="{BE6BAF40-084D-C34D-AD01-95CA3C862B1D}" srcOrd="1" destOrd="0" presId="urn:microsoft.com/office/officeart/2005/8/layout/orgChart1"/>
    <dgm:cxn modelId="{2E2A7959-674D-C64B-B172-5977298F43B0}" type="presParOf" srcId="{BE6BAF40-084D-C34D-AD01-95CA3C862B1D}" destId="{B65E6A07-0D0F-F24E-9A2D-87A056CADAD4}" srcOrd="0" destOrd="0" presId="urn:microsoft.com/office/officeart/2005/8/layout/orgChart1"/>
    <dgm:cxn modelId="{B5CF49C0-4514-654B-B8C3-6241FD32322D}" type="presParOf" srcId="{B65E6A07-0D0F-F24E-9A2D-87A056CADAD4}" destId="{CF19BC09-2722-E64D-8746-42D72536D607}" srcOrd="0" destOrd="0" presId="urn:microsoft.com/office/officeart/2005/8/layout/orgChart1"/>
    <dgm:cxn modelId="{CD252BA1-52EC-7347-A2A9-3A554672FE8D}" type="presParOf" srcId="{B65E6A07-0D0F-F24E-9A2D-87A056CADAD4}" destId="{19342A57-513E-0A41-85BD-978AC80242CF}" srcOrd="1" destOrd="0" presId="urn:microsoft.com/office/officeart/2005/8/layout/orgChart1"/>
    <dgm:cxn modelId="{3230541D-4D7F-344D-BEBD-B59EE3226021}" type="presParOf" srcId="{BE6BAF40-084D-C34D-AD01-95CA3C862B1D}" destId="{570E3F5E-4F95-3349-874C-F1BB2547BF57}" srcOrd="1" destOrd="0" presId="urn:microsoft.com/office/officeart/2005/8/layout/orgChart1"/>
    <dgm:cxn modelId="{3F1FF04B-3F86-154D-9C0F-1E10D88B3554}" type="presParOf" srcId="{BE6BAF40-084D-C34D-AD01-95CA3C862B1D}" destId="{1152DF33-F367-674A-8B8E-8D833A807216}" srcOrd="2" destOrd="0" presId="urn:microsoft.com/office/officeart/2005/8/layout/orgChart1"/>
    <dgm:cxn modelId="{8E8C591F-7F93-2641-8CCB-8A69C19B3F4F}" type="presParOf" srcId="{916E2A99-F331-E74A-B938-AFF9A885C0BE}" destId="{D9311C19-62D9-FE4E-8FB9-D7AC07C11B72}" srcOrd="2" destOrd="0" presId="urn:microsoft.com/office/officeart/2005/8/layout/orgChart1"/>
    <dgm:cxn modelId="{E4AD1F87-17E8-1044-8B1A-0623BFC74E38}" type="presParOf" srcId="{916E2A99-F331-E74A-B938-AFF9A885C0BE}" destId="{E70F5991-49EA-884F-AC6A-1E3493240E75}" srcOrd="3" destOrd="0" presId="urn:microsoft.com/office/officeart/2005/8/layout/orgChart1"/>
    <dgm:cxn modelId="{E2D81863-38A7-8C40-89E6-379599730E14}" type="presParOf" srcId="{E70F5991-49EA-884F-AC6A-1E3493240E75}" destId="{6E3B163B-D5FC-D943-82AC-FEFFABA3DA22}" srcOrd="0" destOrd="0" presId="urn:microsoft.com/office/officeart/2005/8/layout/orgChart1"/>
    <dgm:cxn modelId="{CD5C76E3-8F9F-3043-976D-BF9EA069D5D3}" type="presParOf" srcId="{6E3B163B-D5FC-D943-82AC-FEFFABA3DA22}" destId="{4D3E9FB0-CA8D-C741-B926-6FEC4F25238E}" srcOrd="0" destOrd="0" presId="urn:microsoft.com/office/officeart/2005/8/layout/orgChart1"/>
    <dgm:cxn modelId="{032DBB58-5FE1-DB43-83EF-22ECAA8D4334}" type="presParOf" srcId="{6E3B163B-D5FC-D943-82AC-FEFFABA3DA22}" destId="{3F9785B3-598A-AA4D-B36C-4FE25D9546AF}" srcOrd="1" destOrd="0" presId="urn:microsoft.com/office/officeart/2005/8/layout/orgChart1"/>
    <dgm:cxn modelId="{215738E7-15B7-A841-83AD-7E85BF7878DF}" type="presParOf" srcId="{E70F5991-49EA-884F-AC6A-1E3493240E75}" destId="{B2188E4C-A608-FF45-873B-9143DB8DC572}" srcOrd="1" destOrd="0" presId="urn:microsoft.com/office/officeart/2005/8/layout/orgChart1"/>
    <dgm:cxn modelId="{D573831E-C743-A449-9966-B65AA8C1F224}" type="presParOf" srcId="{E70F5991-49EA-884F-AC6A-1E3493240E75}" destId="{6CBE0D46-7F9C-EF4B-BD5C-D5AFCA50BB39}" srcOrd="2" destOrd="0" presId="urn:microsoft.com/office/officeart/2005/8/layout/orgChart1"/>
    <dgm:cxn modelId="{ECA40875-29A8-A54D-B773-AF451962881E}" type="presParOf" srcId="{916E2A99-F331-E74A-B938-AFF9A885C0BE}" destId="{36593037-4090-A541-9AA2-F0821E415C3B}" srcOrd="4" destOrd="0" presId="urn:microsoft.com/office/officeart/2005/8/layout/orgChart1"/>
    <dgm:cxn modelId="{4B377771-3D39-5748-84FF-BDC3402A17CC}" type="presParOf" srcId="{916E2A99-F331-E74A-B938-AFF9A885C0BE}" destId="{72424AAF-5DB4-5646-A0E9-48EF5AE38626}" srcOrd="5" destOrd="0" presId="urn:microsoft.com/office/officeart/2005/8/layout/orgChart1"/>
    <dgm:cxn modelId="{B8C6882F-3949-E049-A6F5-FFE34E59B3D5}" type="presParOf" srcId="{72424AAF-5DB4-5646-A0E9-48EF5AE38626}" destId="{CCD8BFCD-FB3B-3A43-B505-0C996F8F20B5}" srcOrd="0" destOrd="0" presId="urn:microsoft.com/office/officeart/2005/8/layout/orgChart1"/>
    <dgm:cxn modelId="{F0D14F12-4568-B34A-BDAB-8682FCC7C095}" type="presParOf" srcId="{CCD8BFCD-FB3B-3A43-B505-0C996F8F20B5}" destId="{0D865036-268D-0443-9784-23A2333393EE}" srcOrd="0" destOrd="0" presId="urn:microsoft.com/office/officeart/2005/8/layout/orgChart1"/>
    <dgm:cxn modelId="{9D80371D-0A53-B943-82DB-59947F38C5E1}" type="presParOf" srcId="{CCD8BFCD-FB3B-3A43-B505-0C996F8F20B5}" destId="{15DB87E0-EE6B-AC4B-B929-6204443E6906}" srcOrd="1" destOrd="0" presId="urn:microsoft.com/office/officeart/2005/8/layout/orgChart1"/>
    <dgm:cxn modelId="{54CB88C8-3150-A64E-A5AA-A89126EF50D8}" type="presParOf" srcId="{72424AAF-5DB4-5646-A0E9-48EF5AE38626}" destId="{6B138587-08E7-8D42-B5E7-EEA76375101D}" srcOrd="1" destOrd="0" presId="urn:microsoft.com/office/officeart/2005/8/layout/orgChart1"/>
    <dgm:cxn modelId="{6E8D096F-92B3-D746-BB91-4413679CC409}" type="presParOf" srcId="{72424AAF-5DB4-5646-A0E9-48EF5AE38626}" destId="{5ED1A5D0-D415-614B-B107-5F3C4FB1EEA6}" srcOrd="2" destOrd="0" presId="urn:microsoft.com/office/officeart/2005/8/layout/orgChart1"/>
    <dgm:cxn modelId="{F1D6C494-533C-FD43-9E52-A3F955D8A87E}" type="presParOf" srcId="{E88E4F58-E00C-514F-86F8-F5F15732DF78}" destId="{6FDEA0A4-415A-2544-8D94-C9CF23840EB8}" srcOrd="2" destOrd="0" presId="urn:microsoft.com/office/officeart/2005/8/layout/orgChart1"/>
    <dgm:cxn modelId="{522DEC88-6A9D-AE4F-A19F-A8B901277014}" type="presParOf" srcId="{7636A138-C5D9-8548-B012-82F8719CD43B}" destId="{31EB2C69-4CC1-3149-92EA-AC671DD56043}" srcOrd="2" destOrd="0" presId="urn:microsoft.com/office/officeart/2005/8/layout/orgChart1"/>
    <dgm:cxn modelId="{5F5F81E3-6F3C-8049-AB16-2948C55BDC16}" type="presParOf" srcId="{CAD78524-1DF1-1440-889C-DA27AFAF027A}" destId="{A56C05C7-05FB-8B49-87EB-B8A22E73383E}" srcOrd="2" destOrd="0" presId="urn:microsoft.com/office/officeart/2005/8/layout/orgChart1"/>
    <dgm:cxn modelId="{73055FB9-C616-3247-8189-84F8B744AE1F}" type="presParOf" srcId="{43EC6C04-24A8-E441-8AA4-E69084B755BF}" destId="{84887C5A-505A-E246-A48E-18B54B98036F}" srcOrd="2" destOrd="0" presId="urn:microsoft.com/office/officeart/2005/8/layout/orgChart1"/>
    <dgm:cxn modelId="{52ACFC9F-4B6F-574C-A359-5374F29DB473}" type="presParOf" srcId="{43EC6C04-24A8-E441-8AA4-E69084B755BF}" destId="{6EB3C9BC-C72B-3941-8DEC-35881877906A}" srcOrd="3" destOrd="0" presId="urn:microsoft.com/office/officeart/2005/8/layout/orgChart1"/>
    <dgm:cxn modelId="{D127F3CF-DADE-B24B-830A-68299BF1E3E8}" type="presParOf" srcId="{6EB3C9BC-C72B-3941-8DEC-35881877906A}" destId="{368A2495-75F8-5A4D-A203-69C6A5977279}" srcOrd="0" destOrd="0" presId="urn:microsoft.com/office/officeart/2005/8/layout/orgChart1"/>
    <dgm:cxn modelId="{55554D0F-CFC1-F04A-85BA-4796C6C96274}" type="presParOf" srcId="{368A2495-75F8-5A4D-A203-69C6A5977279}" destId="{0E93ADB8-97EE-A744-A081-0EB62C4B0CC9}" srcOrd="0" destOrd="0" presId="urn:microsoft.com/office/officeart/2005/8/layout/orgChart1"/>
    <dgm:cxn modelId="{A91C0E77-3F4C-BE4E-9C8C-7732B113AAD9}" type="presParOf" srcId="{368A2495-75F8-5A4D-A203-69C6A5977279}" destId="{68004910-12DD-6B4B-A24F-5D14ABD342A6}" srcOrd="1" destOrd="0" presId="urn:microsoft.com/office/officeart/2005/8/layout/orgChart1"/>
    <dgm:cxn modelId="{FA15FF71-D4CC-964C-93D3-7AAD65D423BB}" type="presParOf" srcId="{6EB3C9BC-C72B-3941-8DEC-35881877906A}" destId="{C2DADE16-87F6-334F-8A34-56E5217CF684}" srcOrd="1" destOrd="0" presId="urn:microsoft.com/office/officeart/2005/8/layout/orgChart1"/>
    <dgm:cxn modelId="{C587A19B-4431-4C45-BF5B-530B2E87065D}" type="presParOf" srcId="{C2DADE16-87F6-334F-8A34-56E5217CF684}" destId="{2EEDC1B5-CB06-764E-B3EE-4DC905BF1479}" srcOrd="0" destOrd="0" presId="urn:microsoft.com/office/officeart/2005/8/layout/orgChart1"/>
    <dgm:cxn modelId="{EAED499C-8441-BE4D-9111-F51C59467D4F}" type="presParOf" srcId="{C2DADE16-87F6-334F-8A34-56E5217CF684}" destId="{8683DBB0-658C-6C41-9031-A0B75B164673}" srcOrd="1" destOrd="0" presId="urn:microsoft.com/office/officeart/2005/8/layout/orgChart1"/>
    <dgm:cxn modelId="{FD35A859-D4F3-8440-BEFE-9F4194DD115C}" type="presParOf" srcId="{8683DBB0-658C-6C41-9031-A0B75B164673}" destId="{18E8A267-5A94-8446-BEE6-7C57D7B62157}" srcOrd="0" destOrd="0" presId="urn:microsoft.com/office/officeart/2005/8/layout/orgChart1"/>
    <dgm:cxn modelId="{405D4008-6B79-5544-80B1-7AB98F8B7C12}" type="presParOf" srcId="{18E8A267-5A94-8446-BEE6-7C57D7B62157}" destId="{2BF02AE7-24A9-264C-BD45-30EAD63F5109}" srcOrd="0" destOrd="0" presId="urn:microsoft.com/office/officeart/2005/8/layout/orgChart1"/>
    <dgm:cxn modelId="{E7663D51-D140-5042-B568-8D460F70C255}" type="presParOf" srcId="{18E8A267-5A94-8446-BEE6-7C57D7B62157}" destId="{7549C415-E145-894A-9863-4F3AE0A1EE76}" srcOrd="1" destOrd="0" presId="urn:microsoft.com/office/officeart/2005/8/layout/orgChart1"/>
    <dgm:cxn modelId="{409E198D-1A7F-A041-8855-B230C79D3CA2}" type="presParOf" srcId="{8683DBB0-658C-6C41-9031-A0B75B164673}" destId="{A6B7E9FE-9136-E04E-B37B-F601425FB85D}" srcOrd="1" destOrd="0" presId="urn:microsoft.com/office/officeart/2005/8/layout/orgChart1"/>
    <dgm:cxn modelId="{4CB5549E-1D89-8C49-B018-94C0CBD4445B}" type="presParOf" srcId="{A6B7E9FE-9136-E04E-B37B-F601425FB85D}" destId="{70FA6F8F-C5FA-5744-ABA9-C625E88CDC88}" srcOrd="0" destOrd="0" presId="urn:microsoft.com/office/officeart/2005/8/layout/orgChart1"/>
    <dgm:cxn modelId="{DA480A53-AEC7-7346-BA12-EE72A92544EE}" type="presParOf" srcId="{A6B7E9FE-9136-E04E-B37B-F601425FB85D}" destId="{4E1FF9F3-FA16-9241-93C7-BDAA372BEE50}" srcOrd="1" destOrd="0" presId="urn:microsoft.com/office/officeart/2005/8/layout/orgChart1"/>
    <dgm:cxn modelId="{DEFAF5A4-2AEA-F546-9DB5-64F797987A8A}" type="presParOf" srcId="{4E1FF9F3-FA16-9241-93C7-BDAA372BEE50}" destId="{7D3797EF-6062-544A-ADBE-069E465FC1AA}" srcOrd="0" destOrd="0" presId="urn:microsoft.com/office/officeart/2005/8/layout/orgChart1"/>
    <dgm:cxn modelId="{618F7BF4-4C83-4A4D-A7F7-F390B14CD880}" type="presParOf" srcId="{7D3797EF-6062-544A-ADBE-069E465FC1AA}" destId="{80CD5F01-4544-4C43-A091-EEFE3939A876}" srcOrd="0" destOrd="0" presId="urn:microsoft.com/office/officeart/2005/8/layout/orgChart1"/>
    <dgm:cxn modelId="{8DFBE9F1-B632-AE4D-B8D9-D6217B026135}" type="presParOf" srcId="{7D3797EF-6062-544A-ADBE-069E465FC1AA}" destId="{14D0314F-1C0A-F042-BB70-244670500435}" srcOrd="1" destOrd="0" presId="urn:microsoft.com/office/officeart/2005/8/layout/orgChart1"/>
    <dgm:cxn modelId="{E557B1F9-7905-884A-838C-12B280120044}" type="presParOf" srcId="{4E1FF9F3-FA16-9241-93C7-BDAA372BEE50}" destId="{DD7DE2B5-27AE-134C-8AC3-20DAE31C1273}" srcOrd="1" destOrd="0" presId="urn:microsoft.com/office/officeart/2005/8/layout/orgChart1"/>
    <dgm:cxn modelId="{876C9D82-7681-6744-9C4C-00E4B7042169}" type="presParOf" srcId="{4E1FF9F3-FA16-9241-93C7-BDAA372BEE50}" destId="{8CEE912A-8D53-924A-8394-47943B280631}" srcOrd="2" destOrd="0" presId="urn:microsoft.com/office/officeart/2005/8/layout/orgChart1"/>
    <dgm:cxn modelId="{3F31BC27-E7FE-7444-8941-BCD08327E361}" type="presParOf" srcId="{A6B7E9FE-9136-E04E-B37B-F601425FB85D}" destId="{48109328-334D-4F4E-A625-5B1EA14349DC}" srcOrd="2" destOrd="0" presId="urn:microsoft.com/office/officeart/2005/8/layout/orgChart1"/>
    <dgm:cxn modelId="{4CE7DFFB-BE08-8649-B52A-06F92CAFAE2D}" type="presParOf" srcId="{A6B7E9FE-9136-E04E-B37B-F601425FB85D}" destId="{6831AEBA-30B0-2742-9434-56DAB70AFE0D}" srcOrd="3" destOrd="0" presId="urn:microsoft.com/office/officeart/2005/8/layout/orgChart1"/>
    <dgm:cxn modelId="{26491D6C-96AF-C444-B2B5-743D292506C9}" type="presParOf" srcId="{6831AEBA-30B0-2742-9434-56DAB70AFE0D}" destId="{239C51DD-10A2-8E4A-BF6F-0FF402D65EFD}" srcOrd="0" destOrd="0" presId="urn:microsoft.com/office/officeart/2005/8/layout/orgChart1"/>
    <dgm:cxn modelId="{0C53B3FE-0294-C54B-8B53-23A75D27891D}" type="presParOf" srcId="{239C51DD-10A2-8E4A-BF6F-0FF402D65EFD}" destId="{C3724D06-7482-7C49-832A-6969D5B74669}" srcOrd="0" destOrd="0" presId="urn:microsoft.com/office/officeart/2005/8/layout/orgChart1"/>
    <dgm:cxn modelId="{4162E7CF-3120-E64C-B8DC-834A47008268}" type="presParOf" srcId="{239C51DD-10A2-8E4A-BF6F-0FF402D65EFD}" destId="{5FAF0BF8-87B1-B949-838C-16E0682F1E83}" srcOrd="1" destOrd="0" presId="urn:microsoft.com/office/officeart/2005/8/layout/orgChart1"/>
    <dgm:cxn modelId="{3D55971D-C882-CF43-8CC3-B762ABA13AEE}" type="presParOf" srcId="{6831AEBA-30B0-2742-9434-56DAB70AFE0D}" destId="{61BCC2DE-508E-3B4E-A366-54A4E25C9F0D}" srcOrd="1" destOrd="0" presId="urn:microsoft.com/office/officeart/2005/8/layout/orgChart1"/>
    <dgm:cxn modelId="{7E2FD7BE-D61C-5843-BF2D-44865AB222F6}" type="presParOf" srcId="{6831AEBA-30B0-2742-9434-56DAB70AFE0D}" destId="{33B93F3A-CF57-C047-8E4E-464B97B58F7C}" srcOrd="2" destOrd="0" presId="urn:microsoft.com/office/officeart/2005/8/layout/orgChart1"/>
    <dgm:cxn modelId="{85A0848D-8A3F-8B40-B521-D031E07A20C9}" type="presParOf" srcId="{A6B7E9FE-9136-E04E-B37B-F601425FB85D}" destId="{A97BF8D2-5B19-2F40-84A5-C44DFF501ED1}" srcOrd="4" destOrd="0" presId="urn:microsoft.com/office/officeart/2005/8/layout/orgChart1"/>
    <dgm:cxn modelId="{B7FE6FCB-6249-064E-8998-9C61D2D2EA11}" type="presParOf" srcId="{A6B7E9FE-9136-E04E-B37B-F601425FB85D}" destId="{371B1541-FCD8-F549-9425-17589E6241E5}" srcOrd="5" destOrd="0" presId="urn:microsoft.com/office/officeart/2005/8/layout/orgChart1"/>
    <dgm:cxn modelId="{20BB842C-AA04-6F48-84EA-BE44B7644653}" type="presParOf" srcId="{371B1541-FCD8-F549-9425-17589E6241E5}" destId="{9F527941-6744-8041-84CA-63DE83D45454}" srcOrd="0" destOrd="0" presId="urn:microsoft.com/office/officeart/2005/8/layout/orgChart1"/>
    <dgm:cxn modelId="{F3DDB41F-40B0-6B4E-95AB-9EDE7FEEA627}" type="presParOf" srcId="{9F527941-6744-8041-84CA-63DE83D45454}" destId="{301C6139-5B6E-F749-BF1F-116CA937DE18}" srcOrd="0" destOrd="0" presId="urn:microsoft.com/office/officeart/2005/8/layout/orgChart1"/>
    <dgm:cxn modelId="{3A856944-1F1A-1446-9520-A2F7BA21B12E}" type="presParOf" srcId="{9F527941-6744-8041-84CA-63DE83D45454}" destId="{71CA3D77-E4CB-394C-BA0D-D63799541048}" srcOrd="1" destOrd="0" presId="urn:microsoft.com/office/officeart/2005/8/layout/orgChart1"/>
    <dgm:cxn modelId="{4B49D3CD-AD7F-7E4F-9713-F0A57BED86FA}" type="presParOf" srcId="{371B1541-FCD8-F549-9425-17589E6241E5}" destId="{6CDFB216-6120-1A43-AA44-6EE4AC5DB45C}" srcOrd="1" destOrd="0" presId="urn:microsoft.com/office/officeart/2005/8/layout/orgChart1"/>
    <dgm:cxn modelId="{2AEAE279-3D08-7449-8E6F-CC2358777DB6}" type="presParOf" srcId="{6CDFB216-6120-1A43-AA44-6EE4AC5DB45C}" destId="{8D703BFA-9AB7-4E4F-A79C-04DE4FBEDDEE}" srcOrd="0" destOrd="0" presId="urn:microsoft.com/office/officeart/2005/8/layout/orgChart1"/>
    <dgm:cxn modelId="{EBC35D5A-8566-AE4E-A8D1-C0732D08596F}" type="presParOf" srcId="{6CDFB216-6120-1A43-AA44-6EE4AC5DB45C}" destId="{BEB2EC29-9629-3149-A346-F0ABD0CC3347}" srcOrd="1" destOrd="0" presId="urn:microsoft.com/office/officeart/2005/8/layout/orgChart1"/>
    <dgm:cxn modelId="{DAE16C11-5580-8949-B07A-0608571E52AB}" type="presParOf" srcId="{BEB2EC29-9629-3149-A346-F0ABD0CC3347}" destId="{FBA7AAF8-C82A-734B-BDAA-7B63C216189C}" srcOrd="0" destOrd="0" presId="urn:microsoft.com/office/officeart/2005/8/layout/orgChart1"/>
    <dgm:cxn modelId="{FF08600C-6CB9-EA47-ADBE-129ADC981120}" type="presParOf" srcId="{FBA7AAF8-C82A-734B-BDAA-7B63C216189C}" destId="{46A85C98-8EF6-2C48-B09B-C0EE1ED4933E}" srcOrd="0" destOrd="0" presId="urn:microsoft.com/office/officeart/2005/8/layout/orgChart1"/>
    <dgm:cxn modelId="{93C213B5-AFB1-BB44-A458-8BA222FA60B8}" type="presParOf" srcId="{FBA7AAF8-C82A-734B-BDAA-7B63C216189C}" destId="{A0F37BDA-7D42-784A-9176-B5125A3980DD}" srcOrd="1" destOrd="0" presId="urn:microsoft.com/office/officeart/2005/8/layout/orgChart1"/>
    <dgm:cxn modelId="{2CC174DB-ADF6-6644-B3AF-B8D4172C967C}" type="presParOf" srcId="{BEB2EC29-9629-3149-A346-F0ABD0CC3347}" destId="{2C8B363A-3198-F54F-ADD0-763D3498213D}" srcOrd="1" destOrd="0" presId="urn:microsoft.com/office/officeart/2005/8/layout/orgChart1"/>
    <dgm:cxn modelId="{8A0BE73B-49CD-1643-B943-35892392709B}" type="presParOf" srcId="{BEB2EC29-9629-3149-A346-F0ABD0CC3347}" destId="{593CA513-45C2-5547-AB86-0EA105FB70A0}" srcOrd="2" destOrd="0" presId="urn:microsoft.com/office/officeart/2005/8/layout/orgChart1"/>
    <dgm:cxn modelId="{B6084313-7D17-8E43-BEC5-61EAD2335167}" type="presParOf" srcId="{6CDFB216-6120-1A43-AA44-6EE4AC5DB45C}" destId="{A44FCA83-7086-3148-BC4C-64DB56B9512D}" srcOrd="2" destOrd="0" presId="urn:microsoft.com/office/officeart/2005/8/layout/orgChart1"/>
    <dgm:cxn modelId="{84A618DE-7E8F-844C-9A05-C11073BA415C}" type="presParOf" srcId="{6CDFB216-6120-1A43-AA44-6EE4AC5DB45C}" destId="{7CF80463-8172-D246-82E3-E195ECB4B017}" srcOrd="3" destOrd="0" presId="urn:microsoft.com/office/officeart/2005/8/layout/orgChart1"/>
    <dgm:cxn modelId="{C2693EB8-9DEC-B041-9636-E500914A130E}" type="presParOf" srcId="{7CF80463-8172-D246-82E3-E195ECB4B017}" destId="{04D6BABA-34EC-BA49-AA48-F7993A01A12A}" srcOrd="0" destOrd="0" presId="urn:microsoft.com/office/officeart/2005/8/layout/orgChart1"/>
    <dgm:cxn modelId="{4FE9620B-529C-7440-B9BC-A3DFBB574715}" type="presParOf" srcId="{04D6BABA-34EC-BA49-AA48-F7993A01A12A}" destId="{B35F60B0-678B-704C-9631-12FAFB916D57}" srcOrd="0" destOrd="0" presId="urn:microsoft.com/office/officeart/2005/8/layout/orgChart1"/>
    <dgm:cxn modelId="{C83559F3-F5BC-7F45-B702-7EA1FD3BE888}" type="presParOf" srcId="{04D6BABA-34EC-BA49-AA48-F7993A01A12A}" destId="{3D2E30CA-1A6A-0544-9E0A-DEE8505BC0C0}" srcOrd="1" destOrd="0" presId="urn:microsoft.com/office/officeart/2005/8/layout/orgChart1"/>
    <dgm:cxn modelId="{5B0CD43A-63F3-4844-80E8-05206C196367}" type="presParOf" srcId="{7CF80463-8172-D246-82E3-E195ECB4B017}" destId="{46A9C42C-F590-A24B-BA24-A52FBB57D8A6}" srcOrd="1" destOrd="0" presId="urn:microsoft.com/office/officeart/2005/8/layout/orgChart1"/>
    <dgm:cxn modelId="{4CD72AA0-2AD5-DF45-A326-127014D3BF76}" type="presParOf" srcId="{7CF80463-8172-D246-82E3-E195ECB4B017}" destId="{E946BCF7-D525-7A40-A6CA-8637FADE542C}" srcOrd="2" destOrd="0" presId="urn:microsoft.com/office/officeart/2005/8/layout/orgChart1"/>
    <dgm:cxn modelId="{7E793862-1205-3540-B485-676E56008CAF}" type="presParOf" srcId="{371B1541-FCD8-F549-9425-17589E6241E5}" destId="{5ED09CC3-8B3B-CC4E-98E5-00189DCE9560}" srcOrd="2" destOrd="0" presId="urn:microsoft.com/office/officeart/2005/8/layout/orgChart1"/>
    <dgm:cxn modelId="{229D384E-22A0-6544-95D8-ACD9B58B4601}" type="presParOf" srcId="{8683DBB0-658C-6C41-9031-A0B75B164673}" destId="{52F2A4B9-764B-C142-ACEB-9B3ED7116B0C}" srcOrd="2" destOrd="0" presId="urn:microsoft.com/office/officeart/2005/8/layout/orgChart1"/>
    <dgm:cxn modelId="{2D4D1DE8-BEAD-B843-89EB-42036814CFDE}" type="presParOf" srcId="{C2DADE16-87F6-334F-8A34-56E5217CF684}" destId="{13C329CB-7091-454D-95D3-9B514CE5A097}" srcOrd="2" destOrd="0" presId="urn:microsoft.com/office/officeart/2005/8/layout/orgChart1"/>
    <dgm:cxn modelId="{D43BFE35-9064-E945-A4DE-9D5898119BC3}" type="presParOf" srcId="{C2DADE16-87F6-334F-8A34-56E5217CF684}" destId="{FE8719C0-F3E3-E04F-87CF-5273756D46A2}" srcOrd="3" destOrd="0" presId="urn:microsoft.com/office/officeart/2005/8/layout/orgChart1"/>
    <dgm:cxn modelId="{2E332B82-4A20-9F47-86AB-F0CBC2D5E1F4}" type="presParOf" srcId="{FE8719C0-F3E3-E04F-87CF-5273756D46A2}" destId="{E97B00C7-32FB-F94A-B28E-295FAAD034E2}" srcOrd="0" destOrd="0" presId="urn:microsoft.com/office/officeart/2005/8/layout/orgChart1"/>
    <dgm:cxn modelId="{005DA844-80B0-BA41-96E1-869625B0B31A}" type="presParOf" srcId="{E97B00C7-32FB-F94A-B28E-295FAAD034E2}" destId="{346A8BA3-83C7-7441-B388-809D9CF4B87B}" srcOrd="0" destOrd="0" presId="urn:microsoft.com/office/officeart/2005/8/layout/orgChart1"/>
    <dgm:cxn modelId="{286CE175-F21D-B649-95D5-D5AF0EB58F4F}" type="presParOf" srcId="{E97B00C7-32FB-F94A-B28E-295FAAD034E2}" destId="{04206195-CD1A-1B41-9757-5B0E1707C075}" srcOrd="1" destOrd="0" presId="urn:microsoft.com/office/officeart/2005/8/layout/orgChart1"/>
    <dgm:cxn modelId="{31D43B85-D87D-2940-A7A2-22B70A560D1A}" type="presParOf" srcId="{FE8719C0-F3E3-E04F-87CF-5273756D46A2}" destId="{09F5B96B-06AC-3948-A31C-C9DC516A21F9}" srcOrd="1" destOrd="0" presId="urn:microsoft.com/office/officeart/2005/8/layout/orgChart1"/>
    <dgm:cxn modelId="{319258CF-88CA-124D-A975-F21A8098EDAC}" type="presParOf" srcId="{09F5B96B-06AC-3948-A31C-C9DC516A21F9}" destId="{5610B45E-B9A2-7744-AFCC-0468013A87E4}" srcOrd="0" destOrd="0" presId="urn:microsoft.com/office/officeart/2005/8/layout/orgChart1"/>
    <dgm:cxn modelId="{D7AB6058-7B41-5647-980B-454000C7FF57}" type="presParOf" srcId="{09F5B96B-06AC-3948-A31C-C9DC516A21F9}" destId="{35AA6AAD-C263-C043-B6D9-035A270EEEF1}" srcOrd="1" destOrd="0" presId="urn:microsoft.com/office/officeart/2005/8/layout/orgChart1"/>
    <dgm:cxn modelId="{1975D306-4E7E-7647-AFB6-C189EAF27D42}" type="presParOf" srcId="{35AA6AAD-C263-C043-B6D9-035A270EEEF1}" destId="{D113C498-41AC-C84D-847E-69EAB1837B66}" srcOrd="0" destOrd="0" presId="urn:microsoft.com/office/officeart/2005/8/layout/orgChart1"/>
    <dgm:cxn modelId="{A4932F63-35EB-0849-9EDE-B12FE3AC3295}" type="presParOf" srcId="{D113C498-41AC-C84D-847E-69EAB1837B66}" destId="{38152116-87EB-A94E-84A7-3D80BE43578E}" srcOrd="0" destOrd="0" presId="urn:microsoft.com/office/officeart/2005/8/layout/orgChart1"/>
    <dgm:cxn modelId="{A402C681-9B66-854F-B052-3D36F8AD2B2F}" type="presParOf" srcId="{D113C498-41AC-C84D-847E-69EAB1837B66}" destId="{6F5C1606-9C36-204C-97DE-26FFFB868D61}" srcOrd="1" destOrd="0" presId="urn:microsoft.com/office/officeart/2005/8/layout/orgChart1"/>
    <dgm:cxn modelId="{E08BCBA0-43CD-A946-A02D-2F44B2915527}" type="presParOf" srcId="{35AA6AAD-C263-C043-B6D9-035A270EEEF1}" destId="{EDD085EB-0DD4-DD42-8C0D-25908E7B7F20}" srcOrd="1" destOrd="0" presId="urn:microsoft.com/office/officeart/2005/8/layout/orgChart1"/>
    <dgm:cxn modelId="{49403E8C-A53F-9046-9F2E-66108A11B165}" type="presParOf" srcId="{EDD085EB-0DD4-DD42-8C0D-25908E7B7F20}" destId="{13DE362E-95ED-2A40-BA32-268E77D34715}" srcOrd="0" destOrd="0" presId="urn:microsoft.com/office/officeart/2005/8/layout/orgChart1"/>
    <dgm:cxn modelId="{6F44F357-A673-6D4C-8FD3-F505143F55F1}" type="presParOf" srcId="{EDD085EB-0DD4-DD42-8C0D-25908E7B7F20}" destId="{6E7361FC-B56B-FD49-849A-3D8E91E7AEC5}" srcOrd="1" destOrd="0" presId="urn:microsoft.com/office/officeart/2005/8/layout/orgChart1"/>
    <dgm:cxn modelId="{669393DF-2D55-7F44-A30B-594E217494FB}" type="presParOf" srcId="{6E7361FC-B56B-FD49-849A-3D8E91E7AEC5}" destId="{7E8C6AC8-EF6D-6444-8608-D8131464DD6D}" srcOrd="0" destOrd="0" presId="urn:microsoft.com/office/officeart/2005/8/layout/orgChart1"/>
    <dgm:cxn modelId="{B2DBC3B6-7EFC-394B-AB00-7B1214EC77B3}" type="presParOf" srcId="{7E8C6AC8-EF6D-6444-8608-D8131464DD6D}" destId="{9412F6B8-838B-1242-A5C2-8C2639DC78F2}" srcOrd="0" destOrd="0" presId="urn:microsoft.com/office/officeart/2005/8/layout/orgChart1"/>
    <dgm:cxn modelId="{C09738F0-C8A5-8848-9ED8-C46788DF9253}" type="presParOf" srcId="{7E8C6AC8-EF6D-6444-8608-D8131464DD6D}" destId="{99AA8B4B-4D5E-9648-982E-38DC740784FF}" srcOrd="1" destOrd="0" presId="urn:microsoft.com/office/officeart/2005/8/layout/orgChart1"/>
    <dgm:cxn modelId="{6D947AE5-7A61-D042-BEC1-484C1F80D58F}" type="presParOf" srcId="{6E7361FC-B56B-FD49-849A-3D8E91E7AEC5}" destId="{7D89A0EB-33EC-CC46-9BCC-E64DBA41FBA7}" srcOrd="1" destOrd="0" presId="urn:microsoft.com/office/officeart/2005/8/layout/orgChart1"/>
    <dgm:cxn modelId="{9533AC0D-E2EF-6E4F-B8C9-37A9BED6E41B}" type="presParOf" srcId="{6E7361FC-B56B-FD49-849A-3D8E91E7AEC5}" destId="{F32AEBE3-91E3-5946-A090-113E152D97EA}" srcOrd="2" destOrd="0" presId="urn:microsoft.com/office/officeart/2005/8/layout/orgChart1"/>
    <dgm:cxn modelId="{1DF35725-DC53-0D45-B627-6200C40DA5DE}" type="presParOf" srcId="{35AA6AAD-C263-C043-B6D9-035A270EEEF1}" destId="{8A5D7BAF-EFFD-0F4C-BF77-9702E3D1F8D0}" srcOrd="2" destOrd="0" presId="urn:microsoft.com/office/officeart/2005/8/layout/orgChart1"/>
    <dgm:cxn modelId="{D248222F-0B14-994C-BBF9-A8E8644F3ED6}" type="presParOf" srcId="{09F5B96B-06AC-3948-A31C-C9DC516A21F9}" destId="{9840C06E-68EF-6849-A0F0-CFCD81CEEDD2}" srcOrd="2" destOrd="0" presId="urn:microsoft.com/office/officeart/2005/8/layout/orgChart1"/>
    <dgm:cxn modelId="{9396690D-17AF-6044-BD53-9A327D53B9B6}" type="presParOf" srcId="{09F5B96B-06AC-3948-A31C-C9DC516A21F9}" destId="{21C9266F-08C3-B64D-9DC4-EB4A4AF6D805}" srcOrd="3" destOrd="0" presId="urn:microsoft.com/office/officeart/2005/8/layout/orgChart1"/>
    <dgm:cxn modelId="{C232A41B-6B0C-2549-82B0-56B7F6793B2B}" type="presParOf" srcId="{21C9266F-08C3-B64D-9DC4-EB4A4AF6D805}" destId="{2D9C154D-1DBD-B740-BD19-4BC166E63C29}" srcOrd="0" destOrd="0" presId="urn:microsoft.com/office/officeart/2005/8/layout/orgChart1"/>
    <dgm:cxn modelId="{C544B700-6B07-3342-8252-BF4CBF65C750}" type="presParOf" srcId="{2D9C154D-1DBD-B740-BD19-4BC166E63C29}" destId="{65ED89C7-3BE5-9843-8AD7-A511F3089B0E}" srcOrd="0" destOrd="0" presId="urn:microsoft.com/office/officeart/2005/8/layout/orgChart1"/>
    <dgm:cxn modelId="{AEC881DE-63A0-774F-80DD-6A1BF1736A36}" type="presParOf" srcId="{2D9C154D-1DBD-B740-BD19-4BC166E63C29}" destId="{CA8DC65B-AAD3-9A41-A4E7-B9AFA7714A85}" srcOrd="1" destOrd="0" presId="urn:microsoft.com/office/officeart/2005/8/layout/orgChart1"/>
    <dgm:cxn modelId="{D802CB76-3D99-134F-9410-F32015506040}" type="presParOf" srcId="{21C9266F-08C3-B64D-9DC4-EB4A4AF6D805}" destId="{5F7B394A-F2C8-3B49-A240-4F54E9311146}" srcOrd="1" destOrd="0" presId="urn:microsoft.com/office/officeart/2005/8/layout/orgChart1"/>
    <dgm:cxn modelId="{82326B35-705A-4E44-9258-588980FCF27F}" type="presParOf" srcId="{5F7B394A-F2C8-3B49-A240-4F54E9311146}" destId="{9477930F-CCCF-A243-A6B2-CB74FEF23F2A}" srcOrd="0" destOrd="0" presId="urn:microsoft.com/office/officeart/2005/8/layout/orgChart1"/>
    <dgm:cxn modelId="{9DE419F9-EBED-AE46-AB6E-39473F574CB4}" type="presParOf" srcId="{5F7B394A-F2C8-3B49-A240-4F54E9311146}" destId="{920D1D29-34C3-1D49-BC76-D9DF0DF68F16}" srcOrd="1" destOrd="0" presId="urn:microsoft.com/office/officeart/2005/8/layout/orgChart1"/>
    <dgm:cxn modelId="{5D8A60F0-7DCC-C741-AB6A-1FDDAFD41DA0}" type="presParOf" srcId="{920D1D29-34C3-1D49-BC76-D9DF0DF68F16}" destId="{1C1EC942-5C9E-2B4D-A5A4-E96C9670914D}" srcOrd="0" destOrd="0" presId="urn:microsoft.com/office/officeart/2005/8/layout/orgChart1"/>
    <dgm:cxn modelId="{29518992-B885-3E46-B93D-33E62A49282E}" type="presParOf" srcId="{1C1EC942-5C9E-2B4D-A5A4-E96C9670914D}" destId="{4FB2B717-EBEB-BC4F-8FBE-39F808E136AC}" srcOrd="0" destOrd="0" presId="urn:microsoft.com/office/officeart/2005/8/layout/orgChart1"/>
    <dgm:cxn modelId="{28443BCD-46D6-0441-BDB6-DD6D0880B55E}" type="presParOf" srcId="{1C1EC942-5C9E-2B4D-A5A4-E96C9670914D}" destId="{E5593CA2-1F25-3649-85FA-706A0BE7C716}" srcOrd="1" destOrd="0" presId="urn:microsoft.com/office/officeart/2005/8/layout/orgChart1"/>
    <dgm:cxn modelId="{71A40E80-C30F-F947-AC9F-35520BB1EDAE}" type="presParOf" srcId="{920D1D29-34C3-1D49-BC76-D9DF0DF68F16}" destId="{A3E02361-0F80-1E49-A925-089BC2037197}" srcOrd="1" destOrd="0" presId="urn:microsoft.com/office/officeart/2005/8/layout/orgChart1"/>
    <dgm:cxn modelId="{897B03BE-7920-9E44-A016-546E01380E87}" type="presParOf" srcId="{920D1D29-34C3-1D49-BC76-D9DF0DF68F16}" destId="{46248AF5-A33F-A44F-BFDA-1B36A223FF3F}" srcOrd="2" destOrd="0" presId="urn:microsoft.com/office/officeart/2005/8/layout/orgChart1"/>
    <dgm:cxn modelId="{CECD6F91-8CAB-CC45-96F6-6065003F854A}" type="presParOf" srcId="{21C9266F-08C3-B64D-9DC4-EB4A4AF6D805}" destId="{73AF0DF9-DC63-5C49-99FB-D0F3C34DEE83}" srcOrd="2" destOrd="0" presId="urn:microsoft.com/office/officeart/2005/8/layout/orgChart1"/>
    <dgm:cxn modelId="{C03F0F1E-4F3C-1444-B96C-982F1B423EB6}" type="presParOf" srcId="{09F5B96B-06AC-3948-A31C-C9DC516A21F9}" destId="{447183BB-7672-DF4C-AAF0-64D09476A299}" srcOrd="4" destOrd="0" presId="urn:microsoft.com/office/officeart/2005/8/layout/orgChart1"/>
    <dgm:cxn modelId="{FF1AFA2C-13F0-834B-982B-7F213BBAD0FE}" type="presParOf" srcId="{09F5B96B-06AC-3948-A31C-C9DC516A21F9}" destId="{E1E8490C-F2F7-414F-9EF4-5A39FD4BF17D}" srcOrd="5" destOrd="0" presId="urn:microsoft.com/office/officeart/2005/8/layout/orgChart1"/>
    <dgm:cxn modelId="{D8495E75-AADE-3F43-AB80-F07CF7EF8424}" type="presParOf" srcId="{E1E8490C-F2F7-414F-9EF4-5A39FD4BF17D}" destId="{9A1B6C96-2036-E046-8D5F-486C42289D60}" srcOrd="0" destOrd="0" presId="urn:microsoft.com/office/officeart/2005/8/layout/orgChart1"/>
    <dgm:cxn modelId="{8C65BD57-E77F-7D45-A89E-CD186997EBFD}" type="presParOf" srcId="{9A1B6C96-2036-E046-8D5F-486C42289D60}" destId="{4B118011-BDB1-F647-A9E9-97786C577473}" srcOrd="0" destOrd="0" presId="urn:microsoft.com/office/officeart/2005/8/layout/orgChart1"/>
    <dgm:cxn modelId="{929D7A87-471F-5648-A66B-B2BCEFE8635F}" type="presParOf" srcId="{9A1B6C96-2036-E046-8D5F-486C42289D60}" destId="{E3FC51BC-64E3-EF40-9489-E48EF7F9231B}" srcOrd="1" destOrd="0" presId="urn:microsoft.com/office/officeart/2005/8/layout/orgChart1"/>
    <dgm:cxn modelId="{FA860834-97BB-E548-AA77-BA9C7A9DE3DC}" type="presParOf" srcId="{E1E8490C-F2F7-414F-9EF4-5A39FD4BF17D}" destId="{3CFF813C-C108-9944-885D-993F427685B1}" srcOrd="1" destOrd="0" presId="urn:microsoft.com/office/officeart/2005/8/layout/orgChart1"/>
    <dgm:cxn modelId="{9165B480-CB35-B44E-9EF1-9577D2D7A364}" type="presParOf" srcId="{E1E8490C-F2F7-414F-9EF4-5A39FD4BF17D}" destId="{BD901C87-D145-774E-8239-42CE9661ED63}" srcOrd="2" destOrd="0" presId="urn:microsoft.com/office/officeart/2005/8/layout/orgChart1"/>
    <dgm:cxn modelId="{67E33F16-215D-644A-9D16-10E2CB4654CE}" type="presParOf" srcId="{09F5B96B-06AC-3948-A31C-C9DC516A21F9}" destId="{3F770537-D09A-674E-BF99-42923139207C}" srcOrd="6" destOrd="0" presId="urn:microsoft.com/office/officeart/2005/8/layout/orgChart1"/>
    <dgm:cxn modelId="{AC6E1553-8AD7-8449-9F28-89F08D04516D}" type="presParOf" srcId="{09F5B96B-06AC-3948-A31C-C9DC516A21F9}" destId="{E247DB90-2FBB-314E-8BC8-36925A769B33}" srcOrd="7" destOrd="0" presId="urn:microsoft.com/office/officeart/2005/8/layout/orgChart1"/>
    <dgm:cxn modelId="{9D7D70AD-7179-C747-9F10-8C7621FA72A8}" type="presParOf" srcId="{E247DB90-2FBB-314E-8BC8-36925A769B33}" destId="{48190705-8D5D-BB44-96CF-52F4D0C2580D}" srcOrd="0" destOrd="0" presId="urn:microsoft.com/office/officeart/2005/8/layout/orgChart1"/>
    <dgm:cxn modelId="{ED8F641C-9014-704E-B8DA-B0B252BA012D}" type="presParOf" srcId="{48190705-8D5D-BB44-96CF-52F4D0C2580D}" destId="{24F3DC3F-2F4D-1041-924B-BF5472177136}" srcOrd="0" destOrd="0" presId="urn:microsoft.com/office/officeart/2005/8/layout/orgChart1"/>
    <dgm:cxn modelId="{6B793610-0874-FF46-AC7D-A78C2F1681C6}" type="presParOf" srcId="{48190705-8D5D-BB44-96CF-52F4D0C2580D}" destId="{12573152-2BD2-BC48-86EF-74993BA20F19}" srcOrd="1" destOrd="0" presId="urn:microsoft.com/office/officeart/2005/8/layout/orgChart1"/>
    <dgm:cxn modelId="{59EF081E-550C-FB44-9C7A-458D80D74912}" type="presParOf" srcId="{E247DB90-2FBB-314E-8BC8-36925A769B33}" destId="{A1EFF867-5933-CB48-9105-78907858994E}" srcOrd="1" destOrd="0" presId="urn:microsoft.com/office/officeart/2005/8/layout/orgChart1"/>
    <dgm:cxn modelId="{2279CD3A-BEDE-F947-8F03-8A17470735AF}" type="presParOf" srcId="{E247DB90-2FBB-314E-8BC8-36925A769B33}" destId="{97C7666E-350E-424E-9103-5A84CB1AA7D9}" srcOrd="2" destOrd="0" presId="urn:microsoft.com/office/officeart/2005/8/layout/orgChart1"/>
    <dgm:cxn modelId="{F79FA003-1C81-3946-A868-34599B49EF6E}" type="presParOf" srcId="{FE8719C0-F3E3-E04F-87CF-5273756D46A2}" destId="{EADE6B32-6574-3547-834E-B1E5BC71F335}" srcOrd="2" destOrd="0" presId="urn:microsoft.com/office/officeart/2005/8/layout/orgChart1"/>
    <dgm:cxn modelId="{7C8F90CF-959F-4F46-B752-0224FCA350BB}" type="presParOf" srcId="{6EB3C9BC-C72B-3941-8DEC-35881877906A}" destId="{D409E92F-A9F9-9346-996D-119942EF69A0}" srcOrd="2" destOrd="0" presId="urn:microsoft.com/office/officeart/2005/8/layout/orgChart1"/>
    <dgm:cxn modelId="{9EB45329-11B9-5B45-B15D-E1D00CBB48F3}" type="presParOf" srcId="{43EC6C04-24A8-E441-8AA4-E69084B755BF}" destId="{1CF555BA-27A5-2840-AEC4-D1201E6C52AA}" srcOrd="4" destOrd="0" presId="urn:microsoft.com/office/officeart/2005/8/layout/orgChart1"/>
    <dgm:cxn modelId="{13B07272-9B07-1140-B3C0-B6D03E744464}" type="presParOf" srcId="{43EC6C04-24A8-E441-8AA4-E69084B755BF}" destId="{03D3FC19-B365-A24F-93E0-EE5A19A57E4F}" srcOrd="5" destOrd="0" presId="urn:microsoft.com/office/officeart/2005/8/layout/orgChart1"/>
    <dgm:cxn modelId="{92D00A44-7DEE-884F-A472-391F57976CA1}" type="presParOf" srcId="{03D3FC19-B365-A24F-93E0-EE5A19A57E4F}" destId="{F5C6D743-2FE5-5A49-9654-ACE7C26EC368}" srcOrd="0" destOrd="0" presId="urn:microsoft.com/office/officeart/2005/8/layout/orgChart1"/>
    <dgm:cxn modelId="{713C5C9F-7FBE-1B4D-87AF-961FAF994650}" type="presParOf" srcId="{F5C6D743-2FE5-5A49-9654-ACE7C26EC368}" destId="{B556139E-B1F5-C249-9C67-B82C69545E1A}" srcOrd="0" destOrd="0" presId="urn:microsoft.com/office/officeart/2005/8/layout/orgChart1"/>
    <dgm:cxn modelId="{26985F40-3BD2-224B-B1C1-CC01F0326CFE}" type="presParOf" srcId="{F5C6D743-2FE5-5A49-9654-ACE7C26EC368}" destId="{C8FE98C7-F432-234E-A6D7-D695E5D517E3}" srcOrd="1" destOrd="0" presId="urn:microsoft.com/office/officeart/2005/8/layout/orgChart1"/>
    <dgm:cxn modelId="{6C5974ED-7954-B44E-BF42-03B2313305AC}" type="presParOf" srcId="{03D3FC19-B365-A24F-93E0-EE5A19A57E4F}" destId="{413683B2-06C6-EF41-9785-8C7E5BA41D32}" srcOrd="1" destOrd="0" presId="urn:microsoft.com/office/officeart/2005/8/layout/orgChart1"/>
    <dgm:cxn modelId="{7FDBBF28-5B60-8E45-A1EB-7C20F52132A3}" type="presParOf" srcId="{413683B2-06C6-EF41-9785-8C7E5BA41D32}" destId="{50DD24BF-9363-3A40-8694-44732B6D59FA}" srcOrd="0" destOrd="0" presId="urn:microsoft.com/office/officeart/2005/8/layout/orgChart1"/>
    <dgm:cxn modelId="{700E8F4B-44AC-9041-BF85-063B7950D1A7}" type="presParOf" srcId="{413683B2-06C6-EF41-9785-8C7E5BA41D32}" destId="{84B1A2F5-A01A-8743-95AE-CDF522E23490}" srcOrd="1" destOrd="0" presId="urn:microsoft.com/office/officeart/2005/8/layout/orgChart1"/>
    <dgm:cxn modelId="{4AE40DA2-BF9F-CC4E-BB42-F65189EDD17B}" type="presParOf" srcId="{84B1A2F5-A01A-8743-95AE-CDF522E23490}" destId="{B4429B07-DB77-8C4A-AFDA-0F1697A1BCDE}" srcOrd="0" destOrd="0" presId="urn:microsoft.com/office/officeart/2005/8/layout/orgChart1"/>
    <dgm:cxn modelId="{A05E9848-DAFE-FB4D-AB11-C4B256483142}" type="presParOf" srcId="{B4429B07-DB77-8C4A-AFDA-0F1697A1BCDE}" destId="{DEF5EB7C-CA24-0C4F-B25A-871A9262FB23}" srcOrd="0" destOrd="0" presId="urn:microsoft.com/office/officeart/2005/8/layout/orgChart1"/>
    <dgm:cxn modelId="{052839B5-5260-7746-9AC0-2A5A2DC5ED53}" type="presParOf" srcId="{B4429B07-DB77-8C4A-AFDA-0F1697A1BCDE}" destId="{9ECC4375-4BFF-A147-8F5A-AB412F77CDCF}" srcOrd="1" destOrd="0" presId="urn:microsoft.com/office/officeart/2005/8/layout/orgChart1"/>
    <dgm:cxn modelId="{9FFE4727-2919-F443-B152-B38D5C99B637}" type="presParOf" srcId="{84B1A2F5-A01A-8743-95AE-CDF522E23490}" destId="{7FEE912A-9764-6A4B-AAAF-927C25F5EF56}" srcOrd="1" destOrd="0" presId="urn:microsoft.com/office/officeart/2005/8/layout/orgChart1"/>
    <dgm:cxn modelId="{8F3069E4-32BB-204A-8204-DDBED0068DA5}" type="presParOf" srcId="{7FEE912A-9764-6A4B-AAAF-927C25F5EF56}" destId="{C4813009-C09A-FD48-A250-7120678FD3A5}" srcOrd="0" destOrd="0" presId="urn:microsoft.com/office/officeart/2005/8/layout/orgChart1"/>
    <dgm:cxn modelId="{F205E57A-BFF8-E849-AF9B-5DE130E98EE8}" type="presParOf" srcId="{7FEE912A-9764-6A4B-AAAF-927C25F5EF56}" destId="{2D29C855-58C3-D14B-9903-DE0827D43B7A}" srcOrd="1" destOrd="0" presId="urn:microsoft.com/office/officeart/2005/8/layout/orgChart1"/>
    <dgm:cxn modelId="{897E3D2F-7580-9844-848B-7C6D413F0F75}" type="presParOf" srcId="{2D29C855-58C3-D14B-9903-DE0827D43B7A}" destId="{84731C7C-20B5-9C44-A04E-8CF689C6F000}" srcOrd="0" destOrd="0" presId="urn:microsoft.com/office/officeart/2005/8/layout/orgChart1"/>
    <dgm:cxn modelId="{1F442F36-4338-744A-8EA0-34FB4D495151}" type="presParOf" srcId="{84731C7C-20B5-9C44-A04E-8CF689C6F000}" destId="{65BD9221-10C4-EA4C-AFF8-192FDBCA8FF1}" srcOrd="0" destOrd="0" presId="urn:microsoft.com/office/officeart/2005/8/layout/orgChart1"/>
    <dgm:cxn modelId="{131991B3-AE8A-1541-8D1D-724ECEF6945A}" type="presParOf" srcId="{84731C7C-20B5-9C44-A04E-8CF689C6F000}" destId="{58559569-9FDF-CF4F-8EF7-DDCAF81DAA5A}" srcOrd="1" destOrd="0" presId="urn:microsoft.com/office/officeart/2005/8/layout/orgChart1"/>
    <dgm:cxn modelId="{99D40618-779C-0F40-B185-C7A8DB504BDC}" type="presParOf" srcId="{2D29C855-58C3-D14B-9903-DE0827D43B7A}" destId="{8783FFED-E642-934F-8736-C7F7F3288971}" srcOrd="1" destOrd="0" presId="urn:microsoft.com/office/officeart/2005/8/layout/orgChart1"/>
    <dgm:cxn modelId="{1F7D26B6-7E5A-9548-A90C-D6C2870311B3}" type="presParOf" srcId="{8783FFED-E642-934F-8736-C7F7F3288971}" destId="{EF2FFFBF-B957-7C4E-B946-B54BAEF8682E}" srcOrd="0" destOrd="0" presId="urn:microsoft.com/office/officeart/2005/8/layout/orgChart1"/>
    <dgm:cxn modelId="{BF214B0B-A166-314B-A4CB-5B27B49857CF}" type="presParOf" srcId="{8783FFED-E642-934F-8736-C7F7F3288971}" destId="{0E9ADDBC-00B7-CA47-9990-FA665E1CA1C0}" srcOrd="1" destOrd="0" presId="urn:microsoft.com/office/officeart/2005/8/layout/orgChart1"/>
    <dgm:cxn modelId="{B3BF3015-0FEB-1044-8294-1FD69F7A9935}" type="presParOf" srcId="{0E9ADDBC-00B7-CA47-9990-FA665E1CA1C0}" destId="{786E51A6-06C4-1740-BFD9-E5F87EE315E3}" srcOrd="0" destOrd="0" presId="urn:microsoft.com/office/officeart/2005/8/layout/orgChart1"/>
    <dgm:cxn modelId="{8DE3B709-1914-3A47-8067-518577553B24}" type="presParOf" srcId="{786E51A6-06C4-1740-BFD9-E5F87EE315E3}" destId="{5A860EE3-7542-9249-B0F8-C71800BAD51C}" srcOrd="0" destOrd="0" presId="urn:microsoft.com/office/officeart/2005/8/layout/orgChart1"/>
    <dgm:cxn modelId="{FA108CC7-D7E6-CE4C-8B2B-2B86E8A1D944}" type="presParOf" srcId="{786E51A6-06C4-1740-BFD9-E5F87EE315E3}" destId="{A897F4B5-9FE9-9342-8D39-A5D494009CB4}" srcOrd="1" destOrd="0" presId="urn:microsoft.com/office/officeart/2005/8/layout/orgChart1"/>
    <dgm:cxn modelId="{58B3386D-6FA6-6F49-8C53-303A1572DC67}" type="presParOf" srcId="{0E9ADDBC-00B7-CA47-9990-FA665E1CA1C0}" destId="{DC371ED2-270A-D74D-8C28-5E645625AFD7}" srcOrd="1" destOrd="0" presId="urn:microsoft.com/office/officeart/2005/8/layout/orgChart1"/>
    <dgm:cxn modelId="{EA13F402-0A3B-2848-81F7-74765244E003}" type="presParOf" srcId="{0E9ADDBC-00B7-CA47-9990-FA665E1CA1C0}" destId="{76346AE5-CCA9-D24B-92F0-A9F61655C42C}" srcOrd="2" destOrd="0" presId="urn:microsoft.com/office/officeart/2005/8/layout/orgChart1"/>
    <dgm:cxn modelId="{D281EDA3-AEF9-094E-8FD1-935CF92AE7EB}" type="presParOf" srcId="{8783FFED-E642-934F-8736-C7F7F3288971}" destId="{24F2DB20-2A42-AD4D-88A0-A5E1570549D5}" srcOrd="2" destOrd="0" presId="urn:microsoft.com/office/officeart/2005/8/layout/orgChart1"/>
    <dgm:cxn modelId="{B87BC6DA-84AF-6A4E-A4DD-2338093114E1}" type="presParOf" srcId="{8783FFED-E642-934F-8736-C7F7F3288971}" destId="{754D0662-38E5-ED4E-964C-2D48D59C2263}" srcOrd="3" destOrd="0" presId="urn:microsoft.com/office/officeart/2005/8/layout/orgChart1"/>
    <dgm:cxn modelId="{5B25D563-F703-3A4A-A0EF-3CC2116B29BC}" type="presParOf" srcId="{754D0662-38E5-ED4E-964C-2D48D59C2263}" destId="{3278E297-9F27-484F-93A6-B9EBDFA5A48F}" srcOrd="0" destOrd="0" presId="urn:microsoft.com/office/officeart/2005/8/layout/orgChart1"/>
    <dgm:cxn modelId="{1BB9E77A-3546-6C4C-9293-A6814B48651F}" type="presParOf" srcId="{3278E297-9F27-484F-93A6-B9EBDFA5A48F}" destId="{3FF8A391-5AEB-144F-AAE7-657CB7841DD3}" srcOrd="0" destOrd="0" presId="urn:microsoft.com/office/officeart/2005/8/layout/orgChart1"/>
    <dgm:cxn modelId="{B772DC4F-2C74-5446-8C20-1C8A6605213F}" type="presParOf" srcId="{3278E297-9F27-484F-93A6-B9EBDFA5A48F}" destId="{CA502D18-8A14-3C4C-BE3E-6F4FD1F7F6FC}" srcOrd="1" destOrd="0" presId="urn:microsoft.com/office/officeart/2005/8/layout/orgChart1"/>
    <dgm:cxn modelId="{BF11528A-C9BD-3A42-A9CB-24D05694C02F}" type="presParOf" srcId="{754D0662-38E5-ED4E-964C-2D48D59C2263}" destId="{7B2D1E93-5387-AC45-8E72-59280F101077}" srcOrd="1" destOrd="0" presId="urn:microsoft.com/office/officeart/2005/8/layout/orgChart1"/>
    <dgm:cxn modelId="{6BBF76F3-2367-8548-B2C5-8B177A41F6A9}" type="presParOf" srcId="{754D0662-38E5-ED4E-964C-2D48D59C2263}" destId="{B9D4EB9E-4BD1-D34F-8734-DA83E3B5E063}" srcOrd="2" destOrd="0" presId="urn:microsoft.com/office/officeart/2005/8/layout/orgChart1"/>
    <dgm:cxn modelId="{3F9071ED-5281-FB4E-87E4-7F53DFF2826D}" type="presParOf" srcId="{2D29C855-58C3-D14B-9903-DE0827D43B7A}" destId="{E52A49D2-54E6-2E4B-A943-CA5B3F54ED00}" srcOrd="2" destOrd="0" presId="urn:microsoft.com/office/officeart/2005/8/layout/orgChart1"/>
    <dgm:cxn modelId="{E3B53A63-CDC4-6541-B8EF-DF6CAAADC24F}" type="presParOf" srcId="{7FEE912A-9764-6A4B-AAAF-927C25F5EF56}" destId="{4190BD15-2EBC-6748-8953-55BC04095AE5}" srcOrd="2" destOrd="0" presId="urn:microsoft.com/office/officeart/2005/8/layout/orgChart1"/>
    <dgm:cxn modelId="{656057AD-F6BD-2F4D-A13D-42A1A3ED5480}" type="presParOf" srcId="{7FEE912A-9764-6A4B-AAAF-927C25F5EF56}" destId="{11F53928-C599-754E-9B53-42DD323C16FC}" srcOrd="3" destOrd="0" presId="urn:microsoft.com/office/officeart/2005/8/layout/orgChart1"/>
    <dgm:cxn modelId="{00DB1AC5-109E-7242-8879-EEDB386325F1}" type="presParOf" srcId="{11F53928-C599-754E-9B53-42DD323C16FC}" destId="{13170A99-64F7-DA48-A426-C9E0673AD4D7}" srcOrd="0" destOrd="0" presId="urn:microsoft.com/office/officeart/2005/8/layout/orgChart1"/>
    <dgm:cxn modelId="{A35F0041-7010-7D44-90CE-52C6D4330ED3}" type="presParOf" srcId="{13170A99-64F7-DA48-A426-C9E0673AD4D7}" destId="{4FBCEAD9-B70A-744F-940C-C6D72821758F}" srcOrd="0" destOrd="0" presId="urn:microsoft.com/office/officeart/2005/8/layout/orgChart1"/>
    <dgm:cxn modelId="{7B7EA54E-EFD8-174F-A296-D4ADF1BA1041}" type="presParOf" srcId="{13170A99-64F7-DA48-A426-C9E0673AD4D7}" destId="{2199DE05-8E5E-BC4A-8B03-05E99B6771B2}" srcOrd="1" destOrd="0" presId="urn:microsoft.com/office/officeart/2005/8/layout/orgChart1"/>
    <dgm:cxn modelId="{3E9E8E74-2C1B-5A4D-BF98-066B2E0FF406}" type="presParOf" srcId="{11F53928-C599-754E-9B53-42DD323C16FC}" destId="{F37FDFA7-AFED-6140-9B54-A950F0356626}" srcOrd="1" destOrd="0" presId="urn:microsoft.com/office/officeart/2005/8/layout/orgChart1"/>
    <dgm:cxn modelId="{9F14FF1F-38DD-9B47-9912-BB3514177F33}" type="presParOf" srcId="{11F53928-C599-754E-9B53-42DD323C16FC}" destId="{5DEE39C9-3B11-4E46-ACCB-E79F0CB1558A}" srcOrd="2" destOrd="0" presId="urn:microsoft.com/office/officeart/2005/8/layout/orgChart1"/>
    <dgm:cxn modelId="{43FC0FD4-9EEB-4C45-A982-1997783367F1}" type="presParOf" srcId="{84B1A2F5-A01A-8743-95AE-CDF522E23490}" destId="{81A77FFF-6F4B-E643-82A0-0C3F9C6121B2}" srcOrd="2" destOrd="0" presId="urn:microsoft.com/office/officeart/2005/8/layout/orgChart1"/>
    <dgm:cxn modelId="{DF2595F8-DB7F-9845-A694-68CA63E570F0}" type="presParOf" srcId="{413683B2-06C6-EF41-9785-8C7E5BA41D32}" destId="{906F6CA2-A2A9-5D47-BF65-7DE86CDA2E14}" srcOrd="2" destOrd="0" presId="urn:microsoft.com/office/officeart/2005/8/layout/orgChart1"/>
    <dgm:cxn modelId="{D12DBDAE-80EC-6341-9295-0C841D28C48B}" type="presParOf" srcId="{413683B2-06C6-EF41-9785-8C7E5BA41D32}" destId="{47D9F282-462B-7E49-80CA-E4E56D3EACFB}" srcOrd="3" destOrd="0" presId="urn:microsoft.com/office/officeart/2005/8/layout/orgChart1"/>
    <dgm:cxn modelId="{E358DA68-C865-9643-B437-0A6F2EAA9C0D}" type="presParOf" srcId="{47D9F282-462B-7E49-80CA-E4E56D3EACFB}" destId="{1C6BE8E6-18E7-9345-9BD5-06E704F22A2D}" srcOrd="0" destOrd="0" presId="urn:microsoft.com/office/officeart/2005/8/layout/orgChart1"/>
    <dgm:cxn modelId="{DCF31487-E416-5649-BA6A-AFE9CF98FD1E}" type="presParOf" srcId="{1C6BE8E6-18E7-9345-9BD5-06E704F22A2D}" destId="{4CC26723-61C2-2144-97A4-BF0701B26E40}" srcOrd="0" destOrd="0" presId="urn:microsoft.com/office/officeart/2005/8/layout/orgChart1"/>
    <dgm:cxn modelId="{2C61551D-8334-3446-B50F-19143F032463}" type="presParOf" srcId="{1C6BE8E6-18E7-9345-9BD5-06E704F22A2D}" destId="{2A70F515-263F-8646-8A48-A18C2FEAFEEA}" srcOrd="1" destOrd="0" presId="urn:microsoft.com/office/officeart/2005/8/layout/orgChart1"/>
    <dgm:cxn modelId="{D3DEB502-FEF6-3A4A-B3D1-9621DF0872AF}" type="presParOf" srcId="{47D9F282-462B-7E49-80CA-E4E56D3EACFB}" destId="{A7185440-9B7A-DB4C-B8E0-100F66B51653}" srcOrd="1" destOrd="0" presId="urn:microsoft.com/office/officeart/2005/8/layout/orgChart1"/>
    <dgm:cxn modelId="{1CDF5F70-2FDE-AB4B-8217-E94DFC43A61F}" type="presParOf" srcId="{A7185440-9B7A-DB4C-B8E0-100F66B51653}" destId="{4CD2C93A-9181-BD48-84D1-840E19685011}" srcOrd="0" destOrd="0" presId="urn:microsoft.com/office/officeart/2005/8/layout/orgChart1"/>
    <dgm:cxn modelId="{31DC49E6-204E-AF4A-B1B0-3F8A30B6FD99}" type="presParOf" srcId="{A7185440-9B7A-DB4C-B8E0-100F66B51653}" destId="{D5A59227-418E-9246-967D-4E3EEA6ACF7F}" srcOrd="1" destOrd="0" presId="urn:microsoft.com/office/officeart/2005/8/layout/orgChart1"/>
    <dgm:cxn modelId="{0F33D7AE-B287-8C4B-B053-D42971B43E3C}" type="presParOf" srcId="{D5A59227-418E-9246-967D-4E3EEA6ACF7F}" destId="{9F7B25FC-E7FF-BC41-A053-2851A02D8E4D}" srcOrd="0" destOrd="0" presId="urn:microsoft.com/office/officeart/2005/8/layout/orgChart1"/>
    <dgm:cxn modelId="{7DBF4061-0F31-9946-84F1-5E387AA28F68}" type="presParOf" srcId="{9F7B25FC-E7FF-BC41-A053-2851A02D8E4D}" destId="{C8EFE6AA-F398-8242-965B-54916C067FB7}" srcOrd="0" destOrd="0" presId="urn:microsoft.com/office/officeart/2005/8/layout/orgChart1"/>
    <dgm:cxn modelId="{76700B32-17BA-CA49-B02F-51E33CA5B564}" type="presParOf" srcId="{9F7B25FC-E7FF-BC41-A053-2851A02D8E4D}" destId="{3DFE614C-1D48-8A41-8A09-A78B0381DD19}" srcOrd="1" destOrd="0" presId="urn:microsoft.com/office/officeart/2005/8/layout/orgChart1"/>
    <dgm:cxn modelId="{07BFA2DA-E3E4-364C-B15F-13B62C85D78C}" type="presParOf" srcId="{D5A59227-418E-9246-967D-4E3EEA6ACF7F}" destId="{F3AFC7FA-337B-D64C-8160-035985ABF6D9}" srcOrd="1" destOrd="0" presId="urn:microsoft.com/office/officeart/2005/8/layout/orgChart1"/>
    <dgm:cxn modelId="{27DA3FE6-D101-F641-92DE-554C3E08E368}" type="presParOf" srcId="{D5A59227-418E-9246-967D-4E3EEA6ACF7F}" destId="{2B7F73EE-DBC2-6543-B662-736E7F929D8C}" srcOrd="2" destOrd="0" presId="urn:microsoft.com/office/officeart/2005/8/layout/orgChart1"/>
    <dgm:cxn modelId="{146E7609-7C2B-7E48-B60C-8F6973102B9D}" type="presParOf" srcId="{A7185440-9B7A-DB4C-B8E0-100F66B51653}" destId="{1365B181-D782-CF4F-9385-AC27860E1101}" srcOrd="2" destOrd="0" presId="urn:microsoft.com/office/officeart/2005/8/layout/orgChart1"/>
    <dgm:cxn modelId="{4A590BBB-9580-A64A-B693-D7A5CDC3CA33}" type="presParOf" srcId="{A7185440-9B7A-DB4C-B8E0-100F66B51653}" destId="{F949FA3E-9D63-7845-A00A-719241A6F114}" srcOrd="3" destOrd="0" presId="urn:microsoft.com/office/officeart/2005/8/layout/orgChart1"/>
    <dgm:cxn modelId="{E861A4B2-147C-D840-9DC0-0B50338EEDF6}" type="presParOf" srcId="{F949FA3E-9D63-7845-A00A-719241A6F114}" destId="{C49CCD48-233B-8341-957D-E33A0A332A80}" srcOrd="0" destOrd="0" presId="urn:microsoft.com/office/officeart/2005/8/layout/orgChart1"/>
    <dgm:cxn modelId="{88485C6A-E226-F44A-A107-02AF8545DAA9}" type="presParOf" srcId="{C49CCD48-233B-8341-957D-E33A0A332A80}" destId="{F057A0A1-4B7F-834A-BD28-F41FAAA2975F}" srcOrd="0" destOrd="0" presId="urn:microsoft.com/office/officeart/2005/8/layout/orgChart1"/>
    <dgm:cxn modelId="{A355D813-4555-6142-A4E8-55AFE42C0FC8}" type="presParOf" srcId="{C49CCD48-233B-8341-957D-E33A0A332A80}" destId="{7543A460-4853-B649-B5DC-59B35F09DB71}" srcOrd="1" destOrd="0" presId="urn:microsoft.com/office/officeart/2005/8/layout/orgChart1"/>
    <dgm:cxn modelId="{9626ABAF-6195-7940-B652-F61E492258CF}" type="presParOf" srcId="{F949FA3E-9D63-7845-A00A-719241A6F114}" destId="{116F95BD-DBC8-7447-9980-484BF80E56C2}" srcOrd="1" destOrd="0" presId="urn:microsoft.com/office/officeart/2005/8/layout/orgChart1"/>
    <dgm:cxn modelId="{DC6DFECA-D13F-E64F-B21E-A188C6FCA280}" type="presParOf" srcId="{F949FA3E-9D63-7845-A00A-719241A6F114}" destId="{E11165B1-17B3-B046-82F5-0937F935B505}" srcOrd="2" destOrd="0" presId="urn:microsoft.com/office/officeart/2005/8/layout/orgChart1"/>
    <dgm:cxn modelId="{AC50F021-9DBB-D34C-B4C2-0BB2805CC075}" type="presParOf" srcId="{47D9F282-462B-7E49-80CA-E4E56D3EACFB}" destId="{5EB1B417-5652-3540-B3D3-CD0879297EB8}" srcOrd="2" destOrd="0" presId="urn:microsoft.com/office/officeart/2005/8/layout/orgChart1"/>
    <dgm:cxn modelId="{D7A14DEA-5EE2-9C42-8231-B45A1176D15A}" type="presParOf" srcId="{03D3FC19-B365-A24F-93E0-EE5A19A57E4F}" destId="{ACB282CD-524E-2140-A6A1-7F1C5C347FE1}" srcOrd="2" destOrd="0" presId="urn:microsoft.com/office/officeart/2005/8/layout/orgChart1"/>
    <dgm:cxn modelId="{78E9B9E1-7AEA-2846-877E-32D31901391F}" type="presParOf" srcId="{EFF069B6-D4E3-B54C-88E4-743A8AC5BCD7}" destId="{99C6E4B9-FE81-684D-804B-D74C5B5C572E}" srcOrd="2" destOrd="0" presId="urn:microsoft.com/office/officeart/2005/8/layout/orgChart1"/>
    <dgm:cxn modelId="{6EE65C9D-EDEA-334F-99D4-D6A66C168426}" type="presParOf" srcId="{4BF139CB-9640-504D-817B-C1F60582A363}" destId="{36E83F3D-94AC-464E-9CB9-39A23C002E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83D01C-38F3-004D-AB2E-03F360B7CD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23DF3D-6EAC-BF44-81A5-A265A0FDE8E1}">
      <dgm:prSet phldrT="[Text]"/>
      <dgm:spPr/>
      <dgm:t>
        <a:bodyPr/>
        <a:lstStyle/>
        <a:p>
          <a:pPr algn="ctr"/>
          <a:r>
            <a:rPr lang="en-US"/>
            <a:t>Rocket</a:t>
          </a:r>
        </a:p>
      </dgm:t>
    </dgm:pt>
    <dgm:pt modelId="{4BE170CF-0C90-AC41-925D-88BC70BF21A8}" type="par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88F3B8B1-2342-FC40-A654-ED41F59366E5}" type="sib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3DB77DA8-9185-A34F-8CC2-B01D3E2AC414}">
      <dgm:prSet phldrT="[Text]"/>
      <dgm:spPr/>
      <dgm:t>
        <a:bodyPr/>
        <a:lstStyle/>
        <a:p>
          <a:pPr algn="ctr"/>
          <a:r>
            <a:rPr lang="en-US"/>
            <a:t>Structure</a:t>
          </a:r>
        </a:p>
      </dgm:t>
    </dgm:pt>
    <dgm:pt modelId="{3F131530-23FB-FD42-93DD-64EFA0188FED}" type="par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B2044613-76FE-BA42-989D-33FD687D9E13}" type="sibTrans" cxnId="{C6A311E3-925E-D943-9D3B-F10BB8730894}">
      <dgm:prSet/>
      <dgm:spPr/>
      <dgm:t>
        <a:bodyPr/>
        <a:lstStyle/>
        <a:p>
          <a:pPr algn="ctr"/>
          <a:endParaRPr lang="en-US"/>
        </a:p>
      </dgm:t>
    </dgm:pt>
    <dgm:pt modelId="{1FFE57FA-6310-4449-B652-98E08B98B595}">
      <dgm:prSet phldrT="[Text]"/>
      <dgm:spPr/>
      <dgm:t>
        <a:bodyPr/>
        <a:lstStyle/>
        <a:p>
          <a:pPr algn="ctr"/>
          <a:r>
            <a:rPr lang="en-US"/>
            <a:t>Aerodynamics</a:t>
          </a:r>
        </a:p>
      </dgm:t>
    </dgm:pt>
    <dgm:pt modelId="{6A077ADA-EDBB-F245-AC4F-EFD38F92359F}" type="par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186CE7E3-8BF8-D94B-B4FE-14C03641A454}" type="sibTrans" cxnId="{6A4A9CBA-0A4E-B545-81A7-C48EAA67D2EA}">
      <dgm:prSet/>
      <dgm:spPr/>
      <dgm:t>
        <a:bodyPr/>
        <a:lstStyle/>
        <a:p>
          <a:pPr algn="ctr"/>
          <a:endParaRPr lang="en-US"/>
        </a:p>
      </dgm:t>
    </dgm:pt>
    <dgm:pt modelId="{543C3B8B-B0C7-E544-B0DA-00FC9923E01E}">
      <dgm:prSet phldrT="[Text]"/>
      <dgm:spPr/>
      <dgm:t>
        <a:bodyPr/>
        <a:lstStyle/>
        <a:p>
          <a:pPr algn="ctr"/>
          <a:r>
            <a:rPr lang="en-US"/>
            <a:t>Structural integrity</a:t>
          </a:r>
        </a:p>
      </dgm:t>
    </dgm:pt>
    <dgm:pt modelId="{D68E414A-ABDA-4E4D-B584-582419E06196}" type="par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899E1B94-E2E2-7C4B-9503-17DD53F57694}" type="sibTrans" cxnId="{490EE9D1-274C-AA46-9081-AE2523B599F5}">
      <dgm:prSet/>
      <dgm:spPr/>
      <dgm:t>
        <a:bodyPr/>
        <a:lstStyle/>
        <a:p>
          <a:pPr algn="ctr"/>
          <a:endParaRPr lang="en-US"/>
        </a:p>
      </dgm:t>
    </dgm:pt>
    <dgm:pt modelId="{F6641BC6-CE3E-CA45-9DE7-45DD87FCAB19}">
      <dgm:prSet phldrT="[Text]"/>
      <dgm:spPr/>
      <dgm:t>
        <a:bodyPr/>
        <a:lstStyle/>
        <a:p>
          <a:pPr algn="ctr"/>
          <a:r>
            <a:rPr lang="en-US"/>
            <a:t>Reduce vibrations </a:t>
          </a:r>
        </a:p>
      </dgm:t>
    </dgm:pt>
    <dgm:pt modelId="{B0E4C2BF-6129-7249-A8F2-D5A0F511DCEF}" type="par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392681BE-8CC7-C54F-92E8-AA70C95F6D31}" type="sibTrans" cxnId="{48DA5CAC-9C51-5D45-8410-24711D0684C9}">
      <dgm:prSet/>
      <dgm:spPr/>
      <dgm:t>
        <a:bodyPr/>
        <a:lstStyle/>
        <a:p>
          <a:pPr algn="ctr"/>
          <a:endParaRPr lang="en-US"/>
        </a:p>
      </dgm:t>
    </dgm:pt>
    <dgm:pt modelId="{1D3534EE-2EED-4461-8483-6D9B20E8E4A0}">
      <dgm:prSet phldrT="[Text]"/>
      <dgm:spPr/>
      <dgm:t>
        <a:bodyPr/>
        <a:lstStyle/>
        <a:p>
          <a:pPr algn="ctr"/>
          <a:r>
            <a:rPr lang="en-US"/>
            <a:t>Minimize aerodynamic stresses</a:t>
          </a:r>
        </a:p>
      </dgm:t>
    </dgm:pt>
    <dgm:pt modelId="{B1F40903-1DF9-450E-BCAF-DF53AA4C71D9}" type="parTrans" cxnId="{C0D9AF6A-B98B-4771-B56D-443C7963FF41}">
      <dgm:prSet/>
      <dgm:spPr/>
      <dgm:t>
        <a:bodyPr/>
        <a:lstStyle/>
        <a:p>
          <a:endParaRPr lang="en-US"/>
        </a:p>
      </dgm:t>
    </dgm:pt>
    <dgm:pt modelId="{94A1C8E6-339D-4C90-8504-9F615F9F30DE}" type="sibTrans" cxnId="{C0D9AF6A-B98B-4771-B56D-443C7963FF41}">
      <dgm:prSet/>
      <dgm:spPr/>
      <dgm:t>
        <a:bodyPr/>
        <a:lstStyle/>
        <a:p>
          <a:endParaRPr lang="en-US"/>
        </a:p>
      </dgm:t>
    </dgm:pt>
    <dgm:pt modelId="{9FE64F23-6876-4A12-AADA-8BB742F87DAF}">
      <dgm:prSet phldrT="[Text]"/>
      <dgm:spPr/>
      <dgm:t>
        <a:bodyPr/>
        <a:lstStyle/>
        <a:p>
          <a:pPr algn="ctr"/>
          <a:r>
            <a:rPr lang="en-US"/>
            <a:t>Reduce drag forces</a:t>
          </a:r>
        </a:p>
      </dgm:t>
    </dgm:pt>
    <dgm:pt modelId="{779C28C6-985E-4F6A-9087-298D68B92B6B}" type="parTrans" cxnId="{FFC2C51B-ABA4-445F-B92C-D80647B9C9B5}">
      <dgm:prSet/>
      <dgm:spPr/>
      <dgm:t>
        <a:bodyPr/>
        <a:lstStyle/>
        <a:p>
          <a:endParaRPr lang="en-US"/>
        </a:p>
      </dgm:t>
    </dgm:pt>
    <dgm:pt modelId="{470C395D-FA0F-4177-8C2A-7ED39AFC063F}" type="sibTrans" cxnId="{FFC2C51B-ABA4-445F-B92C-D80647B9C9B5}">
      <dgm:prSet/>
      <dgm:spPr/>
      <dgm:t>
        <a:bodyPr/>
        <a:lstStyle/>
        <a:p>
          <a:endParaRPr lang="en-US"/>
        </a:p>
      </dgm:t>
    </dgm:pt>
    <dgm:pt modelId="{86B5AC78-0B88-47E5-BD03-5E7D567E2CFC}">
      <dgm:prSet phldrT="[Text]"/>
      <dgm:spPr/>
      <dgm:t>
        <a:bodyPr/>
        <a:lstStyle/>
        <a:p>
          <a:pPr algn="ctr"/>
          <a:r>
            <a:rPr lang="en-US"/>
            <a:t>Launch Vehicle</a:t>
          </a:r>
        </a:p>
      </dgm:t>
    </dgm:pt>
    <dgm:pt modelId="{F261E55F-DD78-46B2-B583-8A29CFF22610}" type="parTrans" cxnId="{F5659535-BD5F-4DAF-8843-CD11AFEBA57D}">
      <dgm:prSet/>
      <dgm:spPr/>
      <dgm:t>
        <a:bodyPr/>
        <a:lstStyle/>
        <a:p>
          <a:endParaRPr lang="en-US"/>
        </a:p>
      </dgm:t>
    </dgm:pt>
    <dgm:pt modelId="{D58411FA-9002-4A8E-965D-509EAA2D8701}" type="sibTrans" cxnId="{F5659535-BD5F-4DAF-8843-CD11AFEBA57D}">
      <dgm:prSet/>
      <dgm:spPr/>
      <dgm:t>
        <a:bodyPr/>
        <a:lstStyle/>
        <a:p>
          <a:endParaRPr lang="en-US"/>
        </a:p>
      </dgm:t>
    </dgm:pt>
    <dgm:pt modelId="{D9D9D5DB-5688-4910-B4A7-653182349745}">
      <dgm:prSet phldrT="[Text]"/>
      <dgm:spPr/>
      <dgm:t>
        <a:bodyPr/>
        <a:lstStyle/>
        <a:p>
          <a:pPr algn="ctr"/>
          <a:r>
            <a:rPr lang="en-US"/>
            <a:t>Keep stages together on ascent</a:t>
          </a:r>
        </a:p>
      </dgm:t>
    </dgm:pt>
    <dgm:pt modelId="{ED607CD8-8627-42CE-92E3-C58C224B98F4}" type="parTrans" cxnId="{A46BD0FB-4565-4D68-B0F0-A54A3061F4DE}">
      <dgm:prSet/>
      <dgm:spPr/>
      <dgm:t>
        <a:bodyPr/>
        <a:lstStyle/>
        <a:p>
          <a:endParaRPr lang="en-US"/>
        </a:p>
      </dgm:t>
    </dgm:pt>
    <dgm:pt modelId="{CF0F66A6-2325-439F-9A4D-57106AB5CFB0}" type="sibTrans" cxnId="{A46BD0FB-4565-4D68-B0F0-A54A3061F4DE}">
      <dgm:prSet/>
      <dgm:spPr/>
      <dgm:t>
        <a:bodyPr/>
        <a:lstStyle/>
        <a:p>
          <a:endParaRPr lang="en-US"/>
        </a:p>
      </dgm:t>
    </dgm:pt>
    <dgm:pt modelId="{FB886839-93B5-4D01-B4E5-9B575D6E269D}">
      <dgm:prSet phldrT="[Text]"/>
      <dgm:spPr/>
      <dgm:t>
        <a:bodyPr/>
        <a:lstStyle/>
        <a:p>
          <a:pPr algn="ctr"/>
          <a:r>
            <a:rPr lang="en-US"/>
            <a:t>Resist Yaw</a:t>
          </a:r>
        </a:p>
      </dgm:t>
    </dgm:pt>
    <dgm:pt modelId="{3086C486-2229-46AA-8CDA-C2E99513BC47}" type="parTrans" cxnId="{A7AF1BFB-1A26-431C-85D3-AC1BF6A26B7E}">
      <dgm:prSet/>
      <dgm:spPr/>
      <dgm:t>
        <a:bodyPr/>
        <a:lstStyle/>
        <a:p>
          <a:endParaRPr lang="en-US"/>
        </a:p>
      </dgm:t>
    </dgm:pt>
    <dgm:pt modelId="{5A2C4731-ECA3-4A56-A219-51AD5761E0AE}" type="sibTrans" cxnId="{A7AF1BFB-1A26-431C-85D3-AC1BF6A26B7E}">
      <dgm:prSet/>
      <dgm:spPr/>
      <dgm:t>
        <a:bodyPr/>
        <a:lstStyle/>
        <a:p>
          <a:endParaRPr lang="en-US"/>
        </a:p>
      </dgm:t>
    </dgm:pt>
    <dgm:pt modelId="{11827CF5-B8F3-43C7-8691-48A7F0918145}">
      <dgm:prSet phldrT="[Text]"/>
      <dgm:spPr/>
      <dgm:t>
        <a:bodyPr/>
        <a:lstStyle/>
        <a:p>
          <a:pPr algn="ctr"/>
          <a:r>
            <a:rPr lang="en-US"/>
            <a:t>Resist Pitch</a:t>
          </a:r>
        </a:p>
      </dgm:t>
    </dgm:pt>
    <dgm:pt modelId="{919E22AC-92D2-4340-AEA3-8A6D6B1B85BD}" type="parTrans" cxnId="{E0ACBDFA-1D15-4EE2-A839-45880C89EFE3}">
      <dgm:prSet/>
      <dgm:spPr/>
      <dgm:t>
        <a:bodyPr/>
        <a:lstStyle/>
        <a:p>
          <a:endParaRPr lang="en-US"/>
        </a:p>
      </dgm:t>
    </dgm:pt>
    <dgm:pt modelId="{F7D0BA0B-10D9-49CE-9086-2BFC455EDDCD}" type="sibTrans" cxnId="{E0ACBDFA-1D15-4EE2-A839-45880C89EFE3}">
      <dgm:prSet/>
      <dgm:spPr/>
      <dgm:t>
        <a:bodyPr/>
        <a:lstStyle/>
        <a:p>
          <a:endParaRPr lang="en-US"/>
        </a:p>
      </dgm:t>
    </dgm:pt>
    <dgm:pt modelId="{D927CBFB-BCDD-4944-904D-59BB4F681565}" type="pres">
      <dgm:prSet presAssocID="{4C83D01C-38F3-004D-AB2E-03F360B7CD6C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BF139CB-9640-504D-817B-C1F60582A363}" type="pres">
      <dgm:prSet presAssocID="{1323DF3D-6EAC-BF44-81A5-A265A0FDE8E1}" presName="hierRoot1" presStyleCnt="0">
        <dgm:presLayoutVars>
          <dgm:hierBranch val="init"/>
        </dgm:presLayoutVars>
      </dgm:prSet>
      <dgm:spPr/>
    </dgm:pt>
    <dgm:pt modelId="{B035E6AC-13C5-EB4C-96B0-F3661316A012}" type="pres">
      <dgm:prSet presAssocID="{1323DF3D-6EAC-BF44-81A5-A265A0FDE8E1}" presName="rootComposite1" presStyleCnt="0"/>
      <dgm:spPr/>
    </dgm:pt>
    <dgm:pt modelId="{78A819E6-18B9-6C48-A707-282649215778}" type="pres">
      <dgm:prSet presAssocID="{1323DF3D-6EAC-BF44-81A5-A265A0FDE8E1}" presName="rootText1" presStyleLbl="node0" presStyleIdx="0" presStyleCnt="1">
        <dgm:presLayoutVars>
          <dgm:chPref val="3"/>
        </dgm:presLayoutVars>
      </dgm:prSet>
      <dgm:spPr/>
    </dgm:pt>
    <dgm:pt modelId="{3FABB626-7FD5-A549-B935-A7C313DE0A5E}" type="pres">
      <dgm:prSet presAssocID="{1323DF3D-6EAC-BF44-81A5-A265A0FDE8E1}" presName="rootConnector1" presStyleLbl="node1" presStyleIdx="0" presStyleCnt="0"/>
      <dgm:spPr/>
    </dgm:pt>
    <dgm:pt modelId="{3FDA5A00-CE12-9241-8399-F6ADCBF643A0}" type="pres">
      <dgm:prSet presAssocID="{1323DF3D-6EAC-BF44-81A5-A265A0FDE8E1}" presName="hierChild2" presStyleCnt="0"/>
      <dgm:spPr/>
    </dgm:pt>
    <dgm:pt modelId="{B6FD828C-E36F-DA48-8B12-92D90B99B8F7}" type="pres">
      <dgm:prSet presAssocID="{F261E55F-DD78-46B2-B583-8A29CFF22610}" presName="Name37" presStyleLbl="parChTrans1D2" presStyleIdx="0" presStyleCnt="1"/>
      <dgm:spPr/>
    </dgm:pt>
    <dgm:pt modelId="{EFF069B6-D4E3-B54C-88E4-743A8AC5BCD7}" type="pres">
      <dgm:prSet presAssocID="{86B5AC78-0B88-47E5-BD03-5E7D567E2CFC}" presName="hierRoot2" presStyleCnt="0">
        <dgm:presLayoutVars>
          <dgm:hierBranch val="init"/>
        </dgm:presLayoutVars>
      </dgm:prSet>
      <dgm:spPr/>
    </dgm:pt>
    <dgm:pt modelId="{81A41D21-8A15-4646-AAAE-64997C04181E}" type="pres">
      <dgm:prSet presAssocID="{86B5AC78-0B88-47E5-BD03-5E7D567E2CFC}" presName="rootComposite" presStyleCnt="0"/>
      <dgm:spPr/>
    </dgm:pt>
    <dgm:pt modelId="{FA17F50F-0913-6E48-AEE7-24204C3AF8DC}" type="pres">
      <dgm:prSet presAssocID="{86B5AC78-0B88-47E5-BD03-5E7D567E2CFC}" presName="rootText" presStyleLbl="node2" presStyleIdx="0" presStyleCnt="1">
        <dgm:presLayoutVars>
          <dgm:chPref val="3"/>
        </dgm:presLayoutVars>
      </dgm:prSet>
      <dgm:spPr/>
    </dgm:pt>
    <dgm:pt modelId="{F5DAC069-C873-604D-8FC4-5BDC7F15990E}" type="pres">
      <dgm:prSet presAssocID="{86B5AC78-0B88-47E5-BD03-5E7D567E2CFC}" presName="rootConnector" presStyleLbl="node2" presStyleIdx="0" presStyleCnt="1"/>
      <dgm:spPr/>
    </dgm:pt>
    <dgm:pt modelId="{43EC6C04-24A8-E441-8AA4-E69084B755BF}" type="pres">
      <dgm:prSet presAssocID="{86B5AC78-0B88-47E5-BD03-5E7D567E2CFC}" presName="hierChild4" presStyleCnt="0"/>
      <dgm:spPr/>
    </dgm:pt>
    <dgm:pt modelId="{1CF555BA-27A5-2840-AEC4-D1201E6C52AA}" type="pres">
      <dgm:prSet presAssocID="{3F131530-23FB-FD42-93DD-64EFA0188FED}" presName="Name37" presStyleLbl="parChTrans1D3" presStyleIdx="0" presStyleCnt="1"/>
      <dgm:spPr/>
    </dgm:pt>
    <dgm:pt modelId="{03D3FC19-B365-A24F-93E0-EE5A19A57E4F}" type="pres">
      <dgm:prSet presAssocID="{3DB77DA8-9185-A34F-8CC2-B01D3E2AC414}" presName="hierRoot2" presStyleCnt="0">
        <dgm:presLayoutVars>
          <dgm:hierBranch val="init"/>
        </dgm:presLayoutVars>
      </dgm:prSet>
      <dgm:spPr/>
    </dgm:pt>
    <dgm:pt modelId="{F5C6D743-2FE5-5A49-9654-ACE7C26EC368}" type="pres">
      <dgm:prSet presAssocID="{3DB77DA8-9185-A34F-8CC2-B01D3E2AC414}" presName="rootComposite" presStyleCnt="0"/>
      <dgm:spPr/>
    </dgm:pt>
    <dgm:pt modelId="{B556139E-B1F5-C249-9C67-B82C69545E1A}" type="pres">
      <dgm:prSet presAssocID="{3DB77DA8-9185-A34F-8CC2-B01D3E2AC414}" presName="rootText" presStyleLbl="node3" presStyleIdx="0" presStyleCnt="1">
        <dgm:presLayoutVars>
          <dgm:chPref val="3"/>
        </dgm:presLayoutVars>
      </dgm:prSet>
      <dgm:spPr/>
    </dgm:pt>
    <dgm:pt modelId="{C8FE98C7-F432-234E-A6D7-D695E5D517E3}" type="pres">
      <dgm:prSet presAssocID="{3DB77DA8-9185-A34F-8CC2-B01D3E2AC414}" presName="rootConnector" presStyleLbl="node3" presStyleIdx="0" presStyleCnt="1"/>
      <dgm:spPr/>
    </dgm:pt>
    <dgm:pt modelId="{413683B2-06C6-EF41-9785-8C7E5BA41D32}" type="pres">
      <dgm:prSet presAssocID="{3DB77DA8-9185-A34F-8CC2-B01D3E2AC414}" presName="hierChild4" presStyleCnt="0"/>
      <dgm:spPr/>
    </dgm:pt>
    <dgm:pt modelId="{50DD24BF-9363-3A40-8694-44732B6D59FA}" type="pres">
      <dgm:prSet presAssocID="{6A077ADA-EDBB-F245-AC4F-EFD38F92359F}" presName="Name37" presStyleLbl="parChTrans1D4" presStyleIdx="0" presStyleCnt="8"/>
      <dgm:spPr/>
    </dgm:pt>
    <dgm:pt modelId="{84B1A2F5-A01A-8743-95AE-CDF522E23490}" type="pres">
      <dgm:prSet presAssocID="{1FFE57FA-6310-4449-B652-98E08B98B595}" presName="hierRoot2" presStyleCnt="0">
        <dgm:presLayoutVars>
          <dgm:hierBranch val="init"/>
        </dgm:presLayoutVars>
      </dgm:prSet>
      <dgm:spPr/>
    </dgm:pt>
    <dgm:pt modelId="{B4429B07-DB77-8C4A-AFDA-0F1697A1BCDE}" type="pres">
      <dgm:prSet presAssocID="{1FFE57FA-6310-4449-B652-98E08B98B595}" presName="rootComposite" presStyleCnt="0"/>
      <dgm:spPr/>
    </dgm:pt>
    <dgm:pt modelId="{DEF5EB7C-CA24-0C4F-B25A-871A9262FB23}" type="pres">
      <dgm:prSet presAssocID="{1FFE57FA-6310-4449-B652-98E08B98B595}" presName="rootText" presStyleLbl="node4" presStyleIdx="0" presStyleCnt="8">
        <dgm:presLayoutVars>
          <dgm:chPref val="3"/>
        </dgm:presLayoutVars>
      </dgm:prSet>
      <dgm:spPr/>
    </dgm:pt>
    <dgm:pt modelId="{9ECC4375-4BFF-A147-8F5A-AB412F77CDCF}" type="pres">
      <dgm:prSet presAssocID="{1FFE57FA-6310-4449-B652-98E08B98B595}" presName="rootConnector" presStyleLbl="node4" presStyleIdx="0" presStyleCnt="8"/>
      <dgm:spPr/>
    </dgm:pt>
    <dgm:pt modelId="{7FEE912A-9764-6A4B-AAAF-927C25F5EF56}" type="pres">
      <dgm:prSet presAssocID="{1FFE57FA-6310-4449-B652-98E08B98B595}" presName="hierChild4" presStyleCnt="0"/>
      <dgm:spPr/>
    </dgm:pt>
    <dgm:pt modelId="{C4813009-C09A-FD48-A250-7120678FD3A5}" type="pres">
      <dgm:prSet presAssocID="{B1F40903-1DF9-450E-BCAF-DF53AA4C71D9}" presName="Name37" presStyleLbl="parChTrans1D4" presStyleIdx="1" presStyleCnt="8"/>
      <dgm:spPr/>
    </dgm:pt>
    <dgm:pt modelId="{2D29C855-58C3-D14B-9903-DE0827D43B7A}" type="pres">
      <dgm:prSet presAssocID="{1D3534EE-2EED-4461-8483-6D9B20E8E4A0}" presName="hierRoot2" presStyleCnt="0">
        <dgm:presLayoutVars>
          <dgm:hierBranch val="init"/>
        </dgm:presLayoutVars>
      </dgm:prSet>
      <dgm:spPr/>
    </dgm:pt>
    <dgm:pt modelId="{84731C7C-20B5-9C44-A04E-8CF689C6F000}" type="pres">
      <dgm:prSet presAssocID="{1D3534EE-2EED-4461-8483-6D9B20E8E4A0}" presName="rootComposite" presStyleCnt="0"/>
      <dgm:spPr/>
    </dgm:pt>
    <dgm:pt modelId="{65BD9221-10C4-EA4C-AFF8-192FDBCA8FF1}" type="pres">
      <dgm:prSet presAssocID="{1D3534EE-2EED-4461-8483-6D9B20E8E4A0}" presName="rootText" presStyleLbl="node4" presStyleIdx="1" presStyleCnt="8">
        <dgm:presLayoutVars>
          <dgm:chPref val="3"/>
        </dgm:presLayoutVars>
      </dgm:prSet>
      <dgm:spPr/>
    </dgm:pt>
    <dgm:pt modelId="{58559569-9FDF-CF4F-8EF7-DDCAF81DAA5A}" type="pres">
      <dgm:prSet presAssocID="{1D3534EE-2EED-4461-8483-6D9B20E8E4A0}" presName="rootConnector" presStyleLbl="node4" presStyleIdx="1" presStyleCnt="8"/>
      <dgm:spPr/>
    </dgm:pt>
    <dgm:pt modelId="{8783FFED-E642-934F-8736-C7F7F3288971}" type="pres">
      <dgm:prSet presAssocID="{1D3534EE-2EED-4461-8483-6D9B20E8E4A0}" presName="hierChild4" presStyleCnt="0"/>
      <dgm:spPr/>
    </dgm:pt>
    <dgm:pt modelId="{EF2FFFBF-B957-7C4E-B946-B54BAEF8682E}" type="pres">
      <dgm:prSet presAssocID="{3086C486-2229-46AA-8CDA-C2E99513BC47}" presName="Name37" presStyleLbl="parChTrans1D4" presStyleIdx="2" presStyleCnt="8"/>
      <dgm:spPr/>
    </dgm:pt>
    <dgm:pt modelId="{0E9ADDBC-00B7-CA47-9990-FA665E1CA1C0}" type="pres">
      <dgm:prSet presAssocID="{FB886839-93B5-4D01-B4E5-9B575D6E269D}" presName="hierRoot2" presStyleCnt="0">
        <dgm:presLayoutVars>
          <dgm:hierBranch val="init"/>
        </dgm:presLayoutVars>
      </dgm:prSet>
      <dgm:spPr/>
    </dgm:pt>
    <dgm:pt modelId="{786E51A6-06C4-1740-BFD9-E5F87EE315E3}" type="pres">
      <dgm:prSet presAssocID="{FB886839-93B5-4D01-B4E5-9B575D6E269D}" presName="rootComposite" presStyleCnt="0"/>
      <dgm:spPr/>
    </dgm:pt>
    <dgm:pt modelId="{5A860EE3-7542-9249-B0F8-C71800BAD51C}" type="pres">
      <dgm:prSet presAssocID="{FB886839-93B5-4D01-B4E5-9B575D6E269D}" presName="rootText" presStyleLbl="node4" presStyleIdx="2" presStyleCnt="8">
        <dgm:presLayoutVars>
          <dgm:chPref val="3"/>
        </dgm:presLayoutVars>
      </dgm:prSet>
      <dgm:spPr/>
    </dgm:pt>
    <dgm:pt modelId="{A897F4B5-9FE9-9342-8D39-A5D494009CB4}" type="pres">
      <dgm:prSet presAssocID="{FB886839-93B5-4D01-B4E5-9B575D6E269D}" presName="rootConnector" presStyleLbl="node4" presStyleIdx="2" presStyleCnt="8"/>
      <dgm:spPr/>
    </dgm:pt>
    <dgm:pt modelId="{DC371ED2-270A-D74D-8C28-5E645625AFD7}" type="pres">
      <dgm:prSet presAssocID="{FB886839-93B5-4D01-B4E5-9B575D6E269D}" presName="hierChild4" presStyleCnt="0"/>
      <dgm:spPr/>
    </dgm:pt>
    <dgm:pt modelId="{76346AE5-CCA9-D24B-92F0-A9F61655C42C}" type="pres">
      <dgm:prSet presAssocID="{FB886839-93B5-4D01-B4E5-9B575D6E269D}" presName="hierChild5" presStyleCnt="0"/>
      <dgm:spPr/>
    </dgm:pt>
    <dgm:pt modelId="{24F2DB20-2A42-AD4D-88A0-A5E1570549D5}" type="pres">
      <dgm:prSet presAssocID="{919E22AC-92D2-4340-AEA3-8A6D6B1B85BD}" presName="Name37" presStyleLbl="parChTrans1D4" presStyleIdx="3" presStyleCnt="8"/>
      <dgm:spPr/>
    </dgm:pt>
    <dgm:pt modelId="{754D0662-38E5-ED4E-964C-2D48D59C2263}" type="pres">
      <dgm:prSet presAssocID="{11827CF5-B8F3-43C7-8691-48A7F0918145}" presName="hierRoot2" presStyleCnt="0">
        <dgm:presLayoutVars>
          <dgm:hierBranch val="init"/>
        </dgm:presLayoutVars>
      </dgm:prSet>
      <dgm:spPr/>
    </dgm:pt>
    <dgm:pt modelId="{3278E297-9F27-484F-93A6-B9EBDFA5A48F}" type="pres">
      <dgm:prSet presAssocID="{11827CF5-B8F3-43C7-8691-48A7F0918145}" presName="rootComposite" presStyleCnt="0"/>
      <dgm:spPr/>
    </dgm:pt>
    <dgm:pt modelId="{3FF8A391-5AEB-144F-AAE7-657CB7841DD3}" type="pres">
      <dgm:prSet presAssocID="{11827CF5-B8F3-43C7-8691-48A7F0918145}" presName="rootText" presStyleLbl="node4" presStyleIdx="3" presStyleCnt="8">
        <dgm:presLayoutVars>
          <dgm:chPref val="3"/>
        </dgm:presLayoutVars>
      </dgm:prSet>
      <dgm:spPr/>
    </dgm:pt>
    <dgm:pt modelId="{CA502D18-8A14-3C4C-BE3E-6F4FD1F7F6FC}" type="pres">
      <dgm:prSet presAssocID="{11827CF5-B8F3-43C7-8691-48A7F0918145}" presName="rootConnector" presStyleLbl="node4" presStyleIdx="3" presStyleCnt="8"/>
      <dgm:spPr/>
    </dgm:pt>
    <dgm:pt modelId="{7B2D1E93-5387-AC45-8E72-59280F101077}" type="pres">
      <dgm:prSet presAssocID="{11827CF5-B8F3-43C7-8691-48A7F0918145}" presName="hierChild4" presStyleCnt="0"/>
      <dgm:spPr/>
    </dgm:pt>
    <dgm:pt modelId="{B9D4EB9E-4BD1-D34F-8734-DA83E3B5E063}" type="pres">
      <dgm:prSet presAssocID="{11827CF5-B8F3-43C7-8691-48A7F0918145}" presName="hierChild5" presStyleCnt="0"/>
      <dgm:spPr/>
    </dgm:pt>
    <dgm:pt modelId="{E52A49D2-54E6-2E4B-A943-CA5B3F54ED00}" type="pres">
      <dgm:prSet presAssocID="{1D3534EE-2EED-4461-8483-6D9B20E8E4A0}" presName="hierChild5" presStyleCnt="0"/>
      <dgm:spPr/>
    </dgm:pt>
    <dgm:pt modelId="{4190BD15-2EBC-6748-8953-55BC04095AE5}" type="pres">
      <dgm:prSet presAssocID="{779C28C6-985E-4F6A-9087-298D68B92B6B}" presName="Name37" presStyleLbl="parChTrans1D4" presStyleIdx="4" presStyleCnt="8"/>
      <dgm:spPr/>
    </dgm:pt>
    <dgm:pt modelId="{11F53928-C599-754E-9B53-42DD323C16FC}" type="pres">
      <dgm:prSet presAssocID="{9FE64F23-6876-4A12-AADA-8BB742F87DAF}" presName="hierRoot2" presStyleCnt="0">
        <dgm:presLayoutVars>
          <dgm:hierBranch val="init"/>
        </dgm:presLayoutVars>
      </dgm:prSet>
      <dgm:spPr/>
    </dgm:pt>
    <dgm:pt modelId="{13170A99-64F7-DA48-A426-C9E0673AD4D7}" type="pres">
      <dgm:prSet presAssocID="{9FE64F23-6876-4A12-AADA-8BB742F87DAF}" presName="rootComposite" presStyleCnt="0"/>
      <dgm:spPr/>
    </dgm:pt>
    <dgm:pt modelId="{4FBCEAD9-B70A-744F-940C-C6D72821758F}" type="pres">
      <dgm:prSet presAssocID="{9FE64F23-6876-4A12-AADA-8BB742F87DAF}" presName="rootText" presStyleLbl="node4" presStyleIdx="4" presStyleCnt="8">
        <dgm:presLayoutVars>
          <dgm:chPref val="3"/>
        </dgm:presLayoutVars>
      </dgm:prSet>
      <dgm:spPr/>
    </dgm:pt>
    <dgm:pt modelId="{2199DE05-8E5E-BC4A-8B03-05E99B6771B2}" type="pres">
      <dgm:prSet presAssocID="{9FE64F23-6876-4A12-AADA-8BB742F87DAF}" presName="rootConnector" presStyleLbl="node4" presStyleIdx="4" presStyleCnt="8"/>
      <dgm:spPr/>
    </dgm:pt>
    <dgm:pt modelId="{F37FDFA7-AFED-6140-9B54-A950F0356626}" type="pres">
      <dgm:prSet presAssocID="{9FE64F23-6876-4A12-AADA-8BB742F87DAF}" presName="hierChild4" presStyleCnt="0"/>
      <dgm:spPr/>
    </dgm:pt>
    <dgm:pt modelId="{5DEE39C9-3B11-4E46-ACCB-E79F0CB1558A}" type="pres">
      <dgm:prSet presAssocID="{9FE64F23-6876-4A12-AADA-8BB742F87DAF}" presName="hierChild5" presStyleCnt="0"/>
      <dgm:spPr/>
    </dgm:pt>
    <dgm:pt modelId="{81A77FFF-6F4B-E643-82A0-0C3F9C6121B2}" type="pres">
      <dgm:prSet presAssocID="{1FFE57FA-6310-4449-B652-98E08B98B595}" presName="hierChild5" presStyleCnt="0"/>
      <dgm:spPr/>
    </dgm:pt>
    <dgm:pt modelId="{906F6CA2-A2A9-5D47-BF65-7DE86CDA2E14}" type="pres">
      <dgm:prSet presAssocID="{D68E414A-ABDA-4E4D-B584-582419E06196}" presName="Name37" presStyleLbl="parChTrans1D4" presStyleIdx="5" presStyleCnt="8"/>
      <dgm:spPr/>
    </dgm:pt>
    <dgm:pt modelId="{47D9F282-462B-7E49-80CA-E4E56D3EACFB}" type="pres">
      <dgm:prSet presAssocID="{543C3B8B-B0C7-E544-B0DA-00FC9923E01E}" presName="hierRoot2" presStyleCnt="0">
        <dgm:presLayoutVars>
          <dgm:hierBranch val="init"/>
        </dgm:presLayoutVars>
      </dgm:prSet>
      <dgm:spPr/>
    </dgm:pt>
    <dgm:pt modelId="{1C6BE8E6-18E7-9345-9BD5-06E704F22A2D}" type="pres">
      <dgm:prSet presAssocID="{543C3B8B-B0C7-E544-B0DA-00FC9923E01E}" presName="rootComposite" presStyleCnt="0"/>
      <dgm:spPr/>
    </dgm:pt>
    <dgm:pt modelId="{4CC26723-61C2-2144-97A4-BF0701B26E40}" type="pres">
      <dgm:prSet presAssocID="{543C3B8B-B0C7-E544-B0DA-00FC9923E01E}" presName="rootText" presStyleLbl="node4" presStyleIdx="5" presStyleCnt="8">
        <dgm:presLayoutVars>
          <dgm:chPref val="3"/>
        </dgm:presLayoutVars>
      </dgm:prSet>
      <dgm:spPr/>
    </dgm:pt>
    <dgm:pt modelId="{2A70F515-263F-8646-8A48-A18C2FEAFEEA}" type="pres">
      <dgm:prSet presAssocID="{543C3B8B-B0C7-E544-B0DA-00FC9923E01E}" presName="rootConnector" presStyleLbl="node4" presStyleIdx="5" presStyleCnt="8"/>
      <dgm:spPr/>
    </dgm:pt>
    <dgm:pt modelId="{A7185440-9B7A-DB4C-B8E0-100F66B51653}" type="pres">
      <dgm:prSet presAssocID="{543C3B8B-B0C7-E544-B0DA-00FC9923E01E}" presName="hierChild4" presStyleCnt="0"/>
      <dgm:spPr/>
    </dgm:pt>
    <dgm:pt modelId="{4CD2C93A-9181-BD48-84D1-840E19685011}" type="pres">
      <dgm:prSet presAssocID="{B0E4C2BF-6129-7249-A8F2-D5A0F511DCEF}" presName="Name37" presStyleLbl="parChTrans1D4" presStyleIdx="6" presStyleCnt="8"/>
      <dgm:spPr/>
    </dgm:pt>
    <dgm:pt modelId="{D5A59227-418E-9246-967D-4E3EEA6ACF7F}" type="pres">
      <dgm:prSet presAssocID="{F6641BC6-CE3E-CA45-9DE7-45DD87FCAB19}" presName="hierRoot2" presStyleCnt="0">
        <dgm:presLayoutVars>
          <dgm:hierBranch val="init"/>
        </dgm:presLayoutVars>
      </dgm:prSet>
      <dgm:spPr/>
    </dgm:pt>
    <dgm:pt modelId="{9F7B25FC-E7FF-BC41-A053-2851A02D8E4D}" type="pres">
      <dgm:prSet presAssocID="{F6641BC6-CE3E-CA45-9DE7-45DD87FCAB19}" presName="rootComposite" presStyleCnt="0"/>
      <dgm:spPr/>
    </dgm:pt>
    <dgm:pt modelId="{C8EFE6AA-F398-8242-965B-54916C067FB7}" type="pres">
      <dgm:prSet presAssocID="{F6641BC6-CE3E-CA45-9DE7-45DD87FCAB19}" presName="rootText" presStyleLbl="node4" presStyleIdx="6" presStyleCnt="8">
        <dgm:presLayoutVars>
          <dgm:chPref val="3"/>
        </dgm:presLayoutVars>
      </dgm:prSet>
      <dgm:spPr/>
    </dgm:pt>
    <dgm:pt modelId="{3DFE614C-1D48-8A41-8A09-A78B0381DD19}" type="pres">
      <dgm:prSet presAssocID="{F6641BC6-CE3E-CA45-9DE7-45DD87FCAB19}" presName="rootConnector" presStyleLbl="node4" presStyleIdx="6" presStyleCnt="8"/>
      <dgm:spPr/>
    </dgm:pt>
    <dgm:pt modelId="{F3AFC7FA-337B-D64C-8160-035985ABF6D9}" type="pres">
      <dgm:prSet presAssocID="{F6641BC6-CE3E-CA45-9DE7-45DD87FCAB19}" presName="hierChild4" presStyleCnt="0"/>
      <dgm:spPr/>
    </dgm:pt>
    <dgm:pt modelId="{2B7F73EE-DBC2-6543-B662-736E7F929D8C}" type="pres">
      <dgm:prSet presAssocID="{F6641BC6-CE3E-CA45-9DE7-45DD87FCAB19}" presName="hierChild5" presStyleCnt="0"/>
      <dgm:spPr/>
    </dgm:pt>
    <dgm:pt modelId="{1365B181-D782-CF4F-9385-AC27860E1101}" type="pres">
      <dgm:prSet presAssocID="{ED607CD8-8627-42CE-92E3-C58C224B98F4}" presName="Name37" presStyleLbl="parChTrans1D4" presStyleIdx="7" presStyleCnt="8"/>
      <dgm:spPr/>
    </dgm:pt>
    <dgm:pt modelId="{F949FA3E-9D63-7845-A00A-719241A6F114}" type="pres">
      <dgm:prSet presAssocID="{D9D9D5DB-5688-4910-B4A7-653182349745}" presName="hierRoot2" presStyleCnt="0">
        <dgm:presLayoutVars>
          <dgm:hierBranch val="init"/>
        </dgm:presLayoutVars>
      </dgm:prSet>
      <dgm:spPr/>
    </dgm:pt>
    <dgm:pt modelId="{C49CCD48-233B-8341-957D-E33A0A332A80}" type="pres">
      <dgm:prSet presAssocID="{D9D9D5DB-5688-4910-B4A7-653182349745}" presName="rootComposite" presStyleCnt="0"/>
      <dgm:spPr/>
    </dgm:pt>
    <dgm:pt modelId="{F057A0A1-4B7F-834A-BD28-F41FAAA2975F}" type="pres">
      <dgm:prSet presAssocID="{D9D9D5DB-5688-4910-B4A7-653182349745}" presName="rootText" presStyleLbl="node4" presStyleIdx="7" presStyleCnt="8">
        <dgm:presLayoutVars>
          <dgm:chPref val="3"/>
        </dgm:presLayoutVars>
      </dgm:prSet>
      <dgm:spPr/>
    </dgm:pt>
    <dgm:pt modelId="{7543A460-4853-B649-B5DC-59B35F09DB71}" type="pres">
      <dgm:prSet presAssocID="{D9D9D5DB-5688-4910-B4A7-653182349745}" presName="rootConnector" presStyleLbl="node4" presStyleIdx="7" presStyleCnt="8"/>
      <dgm:spPr/>
    </dgm:pt>
    <dgm:pt modelId="{116F95BD-DBC8-7447-9980-484BF80E56C2}" type="pres">
      <dgm:prSet presAssocID="{D9D9D5DB-5688-4910-B4A7-653182349745}" presName="hierChild4" presStyleCnt="0"/>
      <dgm:spPr/>
    </dgm:pt>
    <dgm:pt modelId="{E11165B1-17B3-B046-82F5-0937F935B505}" type="pres">
      <dgm:prSet presAssocID="{D9D9D5DB-5688-4910-B4A7-653182349745}" presName="hierChild5" presStyleCnt="0"/>
      <dgm:spPr/>
    </dgm:pt>
    <dgm:pt modelId="{5EB1B417-5652-3540-B3D3-CD0879297EB8}" type="pres">
      <dgm:prSet presAssocID="{543C3B8B-B0C7-E544-B0DA-00FC9923E01E}" presName="hierChild5" presStyleCnt="0"/>
      <dgm:spPr/>
    </dgm:pt>
    <dgm:pt modelId="{ACB282CD-524E-2140-A6A1-7F1C5C347FE1}" type="pres">
      <dgm:prSet presAssocID="{3DB77DA8-9185-A34F-8CC2-B01D3E2AC414}" presName="hierChild5" presStyleCnt="0"/>
      <dgm:spPr/>
    </dgm:pt>
    <dgm:pt modelId="{99C6E4B9-FE81-684D-804B-D74C5B5C572E}" type="pres">
      <dgm:prSet presAssocID="{86B5AC78-0B88-47E5-BD03-5E7D567E2CFC}" presName="hierChild5" presStyleCnt="0"/>
      <dgm:spPr/>
    </dgm:pt>
    <dgm:pt modelId="{36E83F3D-94AC-464E-9CB9-39A23C002E46}" type="pres">
      <dgm:prSet presAssocID="{1323DF3D-6EAC-BF44-81A5-A265A0FDE8E1}" presName="hierChild3" presStyleCnt="0"/>
      <dgm:spPr/>
    </dgm:pt>
  </dgm:ptLst>
  <dgm:cxnLst>
    <dgm:cxn modelId="{8BF8C802-4807-9E45-AB61-14A143B54706}" type="presOf" srcId="{919E22AC-92D2-4340-AEA3-8A6D6B1B85BD}" destId="{24F2DB20-2A42-AD4D-88A0-A5E1570549D5}" srcOrd="0" destOrd="0" presId="urn:microsoft.com/office/officeart/2005/8/layout/orgChart1"/>
    <dgm:cxn modelId="{D93C6A05-6947-034A-9FEF-EE230EDAC28D}" type="presOf" srcId="{3F131530-23FB-FD42-93DD-64EFA0188FED}" destId="{1CF555BA-27A5-2840-AEC4-D1201E6C52AA}" srcOrd="0" destOrd="0" presId="urn:microsoft.com/office/officeart/2005/8/layout/orgChart1"/>
    <dgm:cxn modelId="{FFC2C51B-ABA4-445F-B92C-D80647B9C9B5}" srcId="{1FFE57FA-6310-4449-B652-98E08B98B595}" destId="{9FE64F23-6876-4A12-AADA-8BB742F87DAF}" srcOrd="1" destOrd="0" parTransId="{779C28C6-985E-4F6A-9087-298D68B92B6B}" sibTransId="{470C395D-FA0F-4177-8C2A-7ED39AFC063F}"/>
    <dgm:cxn modelId="{EA5FEF1B-4443-E343-B6A6-C7A934E785FE}" type="presOf" srcId="{F261E55F-DD78-46B2-B583-8A29CFF22610}" destId="{B6FD828C-E36F-DA48-8B12-92D90B99B8F7}" srcOrd="0" destOrd="0" presId="urn:microsoft.com/office/officeart/2005/8/layout/orgChart1"/>
    <dgm:cxn modelId="{1CCACF1C-4042-DD4E-A100-C8C54A2AE528}" type="presOf" srcId="{FB886839-93B5-4D01-B4E5-9B575D6E269D}" destId="{A897F4B5-9FE9-9342-8D39-A5D494009CB4}" srcOrd="1" destOrd="0" presId="urn:microsoft.com/office/officeart/2005/8/layout/orgChart1"/>
    <dgm:cxn modelId="{93BB0221-25C9-B548-9425-9046910F5B58}" type="presOf" srcId="{B1F40903-1DF9-450E-BCAF-DF53AA4C71D9}" destId="{C4813009-C09A-FD48-A250-7120678FD3A5}" srcOrd="0" destOrd="0" presId="urn:microsoft.com/office/officeart/2005/8/layout/orgChart1"/>
    <dgm:cxn modelId="{5E812826-9FDD-2049-8068-5DF2C4D35E99}" type="presOf" srcId="{3086C486-2229-46AA-8CDA-C2E99513BC47}" destId="{EF2FFFBF-B957-7C4E-B946-B54BAEF8682E}" srcOrd="0" destOrd="0" presId="urn:microsoft.com/office/officeart/2005/8/layout/orgChart1"/>
    <dgm:cxn modelId="{D5E5492F-1967-5147-B4F1-E403A74019D6}" type="presOf" srcId="{F6641BC6-CE3E-CA45-9DE7-45DD87FCAB19}" destId="{C8EFE6AA-F398-8242-965B-54916C067FB7}" srcOrd="0" destOrd="0" presId="urn:microsoft.com/office/officeart/2005/8/layout/orgChart1"/>
    <dgm:cxn modelId="{389D6F31-268E-7048-A142-3ECB601CF116}" type="presOf" srcId="{1FFE57FA-6310-4449-B652-98E08B98B595}" destId="{9ECC4375-4BFF-A147-8F5A-AB412F77CDCF}" srcOrd="1" destOrd="0" presId="urn:microsoft.com/office/officeart/2005/8/layout/orgChart1"/>
    <dgm:cxn modelId="{F5659535-BD5F-4DAF-8843-CD11AFEBA57D}" srcId="{1323DF3D-6EAC-BF44-81A5-A265A0FDE8E1}" destId="{86B5AC78-0B88-47E5-BD03-5E7D567E2CFC}" srcOrd="0" destOrd="0" parTransId="{F261E55F-DD78-46B2-B583-8A29CFF22610}" sibTransId="{D58411FA-9002-4A8E-965D-509EAA2D8701}"/>
    <dgm:cxn modelId="{5AEF453F-131A-8D4A-B73A-F48858061291}" type="presOf" srcId="{9FE64F23-6876-4A12-AADA-8BB742F87DAF}" destId="{4FBCEAD9-B70A-744F-940C-C6D72821758F}" srcOrd="0" destOrd="0" presId="urn:microsoft.com/office/officeart/2005/8/layout/orgChart1"/>
    <dgm:cxn modelId="{DD0F6340-196F-2545-967A-E7225E80995D}" type="presOf" srcId="{F6641BC6-CE3E-CA45-9DE7-45DD87FCAB19}" destId="{3DFE614C-1D48-8A41-8A09-A78B0381DD19}" srcOrd="1" destOrd="0" presId="urn:microsoft.com/office/officeart/2005/8/layout/orgChart1"/>
    <dgm:cxn modelId="{391FD45B-DF28-C44D-B346-631766D7380D}" type="presOf" srcId="{543C3B8B-B0C7-E544-B0DA-00FC9923E01E}" destId="{4CC26723-61C2-2144-97A4-BF0701B26E40}" srcOrd="0" destOrd="0" presId="urn:microsoft.com/office/officeart/2005/8/layout/orgChart1"/>
    <dgm:cxn modelId="{86B40842-F08D-114F-B7F1-74A1C6CE73CD}" type="presOf" srcId="{D9D9D5DB-5688-4910-B4A7-653182349745}" destId="{F057A0A1-4B7F-834A-BD28-F41FAAA2975F}" srcOrd="0" destOrd="0" presId="urn:microsoft.com/office/officeart/2005/8/layout/orgChart1"/>
    <dgm:cxn modelId="{1D9B4E43-6C80-F149-AA41-F97DB0684381}" srcId="{4C83D01C-38F3-004D-AB2E-03F360B7CD6C}" destId="{1323DF3D-6EAC-BF44-81A5-A265A0FDE8E1}" srcOrd="0" destOrd="0" parTransId="{4BE170CF-0C90-AC41-925D-88BC70BF21A8}" sibTransId="{88F3B8B1-2342-FC40-A654-ED41F59366E5}"/>
    <dgm:cxn modelId="{C0D9AF6A-B98B-4771-B56D-443C7963FF41}" srcId="{1FFE57FA-6310-4449-B652-98E08B98B595}" destId="{1D3534EE-2EED-4461-8483-6D9B20E8E4A0}" srcOrd="0" destOrd="0" parTransId="{B1F40903-1DF9-450E-BCAF-DF53AA4C71D9}" sibTransId="{94A1C8E6-339D-4C90-8504-9F615F9F30DE}"/>
    <dgm:cxn modelId="{F9DD7653-4ECE-2549-997F-1169626D58DD}" type="presOf" srcId="{1D3534EE-2EED-4461-8483-6D9B20E8E4A0}" destId="{58559569-9FDF-CF4F-8EF7-DDCAF81DAA5A}" srcOrd="1" destOrd="0" presId="urn:microsoft.com/office/officeart/2005/8/layout/orgChart1"/>
    <dgm:cxn modelId="{C3F98155-11F9-3D4C-8DDF-80169C724FED}" type="presOf" srcId="{ED607CD8-8627-42CE-92E3-C58C224B98F4}" destId="{1365B181-D782-CF4F-9385-AC27860E1101}" srcOrd="0" destOrd="0" presId="urn:microsoft.com/office/officeart/2005/8/layout/orgChart1"/>
    <dgm:cxn modelId="{B6060459-3412-8749-B7BD-BA85C2CC997B}" type="presOf" srcId="{9FE64F23-6876-4A12-AADA-8BB742F87DAF}" destId="{2199DE05-8E5E-BC4A-8B03-05E99B6771B2}" srcOrd="1" destOrd="0" presId="urn:microsoft.com/office/officeart/2005/8/layout/orgChart1"/>
    <dgm:cxn modelId="{5DAEE17B-401B-B043-A15D-A9B9DFED8544}" type="presOf" srcId="{779C28C6-985E-4F6A-9087-298D68B92B6B}" destId="{4190BD15-2EBC-6748-8953-55BC04095AE5}" srcOrd="0" destOrd="0" presId="urn:microsoft.com/office/officeart/2005/8/layout/orgChart1"/>
    <dgm:cxn modelId="{C25A517C-F9DD-2742-B7AA-9C41889D413D}" type="presOf" srcId="{3DB77DA8-9185-A34F-8CC2-B01D3E2AC414}" destId="{B556139E-B1F5-C249-9C67-B82C69545E1A}" srcOrd="0" destOrd="0" presId="urn:microsoft.com/office/officeart/2005/8/layout/orgChart1"/>
    <dgm:cxn modelId="{D625D482-D2A8-8342-9F7D-922EAE8024C6}" type="presOf" srcId="{11827CF5-B8F3-43C7-8691-48A7F0918145}" destId="{3FF8A391-5AEB-144F-AAE7-657CB7841DD3}" srcOrd="0" destOrd="0" presId="urn:microsoft.com/office/officeart/2005/8/layout/orgChart1"/>
    <dgm:cxn modelId="{C38E7683-5877-B04C-BF26-9C7462CB06C3}" type="presOf" srcId="{4C83D01C-38F3-004D-AB2E-03F360B7CD6C}" destId="{D927CBFB-BCDD-4944-904D-59BB4F681565}" srcOrd="0" destOrd="0" presId="urn:microsoft.com/office/officeart/2005/8/layout/orgChart1"/>
    <dgm:cxn modelId="{1C4EF68F-D5F7-3240-9688-C9E5AB3BFCBC}" type="presOf" srcId="{D68E414A-ABDA-4E4D-B584-582419E06196}" destId="{906F6CA2-A2A9-5D47-BF65-7DE86CDA2E14}" srcOrd="0" destOrd="0" presId="urn:microsoft.com/office/officeart/2005/8/layout/orgChart1"/>
    <dgm:cxn modelId="{954E0692-E6D2-4142-9C0E-84BE717C83B5}" type="presOf" srcId="{543C3B8B-B0C7-E544-B0DA-00FC9923E01E}" destId="{2A70F515-263F-8646-8A48-A18C2FEAFEEA}" srcOrd="1" destOrd="0" presId="urn:microsoft.com/office/officeart/2005/8/layout/orgChart1"/>
    <dgm:cxn modelId="{1031AA96-BF77-5C4E-BD45-04931982F3A1}" type="presOf" srcId="{6A077ADA-EDBB-F245-AC4F-EFD38F92359F}" destId="{50DD24BF-9363-3A40-8694-44732B6D59FA}" srcOrd="0" destOrd="0" presId="urn:microsoft.com/office/officeart/2005/8/layout/orgChart1"/>
    <dgm:cxn modelId="{24A500A6-ABA7-ED42-8806-07F3DDA60EB9}" type="presOf" srcId="{B0E4C2BF-6129-7249-A8F2-D5A0F511DCEF}" destId="{4CD2C93A-9181-BD48-84D1-840E19685011}" srcOrd="0" destOrd="0" presId="urn:microsoft.com/office/officeart/2005/8/layout/orgChart1"/>
    <dgm:cxn modelId="{48DA5CAC-9C51-5D45-8410-24711D0684C9}" srcId="{543C3B8B-B0C7-E544-B0DA-00FC9923E01E}" destId="{F6641BC6-CE3E-CA45-9DE7-45DD87FCAB19}" srcOrd="0" destOrd="0" parTransId="{B0E4C2BF-6129-7249-A8F2-D5A0F511DCEF}" sibTransId="{392681BE-8CC7-C54F-92E8-AA70C95F6D31}"/>
    <dgm:cxn modelId="{77B7C3B0-E2C6-4B4D-A9DD-C8E934E1B0A2}" type="presOf" srcId="{D9D9D5DB-5688-4910-B4A7-653182349745}" destId="{7543A460-4853-B649-B5DC-59B35F09DB71}" srcOrd="1" destOrd="0" presId="urn:microsoft.com/office/officeart/2005/8/layout/orgChart1"/>
    <dgm:cxn modelId="{4FE26CB7-58C7-6D46-A07C-19E1B3DCDE19}" type="presOf" srcId="{3DB77DA8-9185-A34F-8CC2-B01D3E2AC414}" destId="{C8FE98C7-F432-234E-A6D7-D695E5D517E3}" srcOrd="1" destOrd="0" presId="urn:microsoft.com/office/officeart/2005/8/layout/orgChart1"/>
    <dgm:cxn modelId="{A1CBA1B8-1F69-8044-9168-BBC1A8810599}" type="presOf" srcId="{1323DF3D-6EAC-BF44-81A5-A265A0FDE8E1}" destId="{78A819E6-18B9-6C48-A707-282649215778}" srcOrd="0" destOrd="0" presId="urn:microsoft.com/office/officeart/2005/8/layout/orgChart1"/>
    <dgm:cxn modelId="{AC1FD3B9-E75C-0B4C-BC4A-80E36A7AAE6C}" type="presOf" srcId="{11827CF5-B8F3-43C7-8691-48A7F0918145}" destId="{CA502D18-8A14-3C4C-BE3E-6F4FD1F7F6FC}" srcOrd="1" destOrd="0" presId="urn:microsoft.com/office/officeart/2005/8/layout/orgChart1"/>
    <dgm:cxn modelId="{6A4A9CBA-0A4E-B545-81A7-C48EAA67D2EA}" srcId="{3DB77DA8-9185-A34F-8CC2-B01D3E2AC414}" destId="{1FFE57FA-6310-4449-B652-98E08B98B595}" srcOrd="0" destOrd="0" parTransId="{6A077ADA-EDBB-F245-AC4F-EFD38F92359F}" sibTransId="{186CE7E3-8BF8-D94B-B4FE-14C03641A454}"/>
    <dgm:cxn modelId="{0676EAC7-F5FA-264B-B0F4-21C30B8D8F81}" type="presOf" srcId="{FB886839-93B5-4D01-B4E5-9B575D6E269D}" destId="{5A860EE3-7542-9249-B0F8-C71800BAD51C}" srcOrd="0" destOrd="0" presId="urn:microsoft.com/office/officeart/2005/8/layout/orgChart1"/>
    <dgm:cxn modelId="{490EE9D1-274C-AA46-9081-AE2523B599F5}" srcId="{3DB77DA8-9185-A34F-8CC2-B01D3E2AC414}" destId="{543C3B8B-B0C7-E544-B0DA-00FC9923E01E}" srcOrd="1" destOrd="0" parTransId="{D68E414A-ABDA-4E4D-B584-582419E06196}" sibTransId="{899E1B94-E2E2-7C4B-9503-17DD53F57694}"/>
    <dgm:cxn modelId="{6C5C78D8-7FCA-2648-A27B-E83726B03C5B}" type="presOf" srcId="{1323DF3D-6EAC-BF44-81A5-A265A0FDE8E1}" destId="{3FABB626-7FD5-A549-B935-A7C313DE0A5E}" srcOrd="1" destOrd="0" presId="urn:microsoft.com/office/officeart/2005/8/layout/orgChart1"/>
    <dgm:cxn modelId="{C6A311E3-925E-D943-9D3B-F10BB8730894}" srcId="{86B5AC78-0B88-47E5-BD03-5E7D567E2CFC}" destId="{3DB77DA8-9185-A34F-8CC2-B01D3E2AC414}" srcOrd="0" destOrd="0" parTransId="{3F131530-23FB-FD42-93DD-64EFA0188FED}" sibTransId="{B2044613-76FE-BA42-989D-33FD687D9E13}"/>
    <dgm:cxn modelId="{9E4C2FEE-9EC5-3542-A80C-E6A0772C5AEB}" type="presOf" srcId="{1D3534EE-2EED-4461-8483-6D9B20E8E4A0}" destId="{65BD9221-10C4-EA4C-AFF8-192FDBCA8FF1}" srcOrd="0" destOrd="0" presId="urn:microsoft.com/office/officeart/2005/8/layout/orgChart1"/>
    <dgm:cxn modelId="{DC2C6CF0-6FF6-3E42-B4A6-B416513E3293}" type="presOf" srcId="{1FFE57FA-6310-4449-B652-98E08B98B595}" destId="{DEF5EB7C-CA24-0C4F-B25A-871A9262FB23}" srcOrd="0" destOrd="0" presId="urn:microsoft.com/office/officeart/2005/8/layout/orgChart1"/>
    <dgm:cxn modelId="{E0ACBDFA-1D15-4EE2-A839-45880C89EFE3}" srcId="{1D3534EE-2EED-4461-8483-6D9B20E8E4A0}" destId="{11827CF5-B8F3-43C7-8691-48A7F0918145}" srcOrd="1" destOrd="0" parTransId="{919E22AC-92D2-4340-AEA3-8A6D6B1B85BD}" sibTransId="{F7D0BA0B-10D9-49CE-9086-2BFC455EDDCD}"/>
    <dgm:cxn modelId="{A7AF1BFB-1A26-431C-85D3-AC1BF6A26B7E}" srcId="{1D3534EE-2EED-4461-8483-6D9B20E8E4A0}" destId="{FB886839-93B5-4D01-B4E5-9B575D6E269D}" srcOrd="0" destOrd="0" parTransId="{3086C486-2229-46AA-8CDA-C2E99513BC47}" sibTransId="{5A2C4731-ECA3-4A56-A219-51AD5761E0AE}"/>
    <dgm:cxn modelId="{A46BD0FB-4565-4D68-B0F0-A54A3061F4DE}" srcId="{543C3B8B-B0C7-E544-B0DA-00FC9923E01E}" destId="{D9D9D5DB-5688-4910-B4A7-653182349745}" srcOrd="1" destOrd="0" parTransId="{ED607CD8-8627-42CE-92E3-C58C224B98F4}" sibTransId="{CF0F66A6-2325-439F-9A4D-57106AB5CFB0}"/>
    <dgm:cxn modelId="{98373DFF-43EA-5743-AB91-3B59D6630997}" type="presOf" srcId="{86B5AC78-0B88-47E5-BD03-5E7D567E2CFC}" destId="{F5DAC069-C873-604D-8FC4-5BDC7F15990E}" srcOrd="1" destOrd="0" presId="urn:microsoft.com/office/officeart/2005/8/layout/orgChart1"/>
    <dgm:cxn modelId="{CD0BBDFF-2D01-934F-83F6-2078BBB22917}" type="presOf" srcId="{86B5AC78-0B88-47E5-BD03-5E7D567E2CFC}" destId="{FA17F50F-0913-6E48-AEE7-24204C3AF8DC}" srcOrd="0" destOrd="0" presId="urn:microsoft.com/office/officeart/2005/8/layout/orgChart1"/>
    <dgm:cxn modelId="{ED091B75-1BD8-E24D-A903-8961A0887BF9}" type="presParOf" srcId="{D927CBFB-BCDD-4944-904D-59BB4F681565}" destId="{4BF139CB-9640-504D-817B-C1F60582A363}" srcOrd="0" destOrd="0" presId="urn:microsoft.com/office/officeart/2005/8/layout/orgChart1"/>
    <dgm:cxn modelId="{6A5E0345-1728-BC40-8101-ED4D8926B12C}" type="presParOf" srcId="{4BF139CB-9640-504D-817B-C1F60582A363}" destId="{B035E6AC-13C5-EB4C-96B0-F3661316A012}" srcOrd="0" destOrd="0" presId="urn:microsoft.com/office/officeart/2005/8/layout/orgChart1"/>
    <dgm:cxn modelId="{B32D70B1-FB58-D641-BD22-03AA210BB10F}" type="presParOf" srcId="{B035E6AC-13C5-EB4C-96B0-F3661316A012}" destId="{78A819E6-18B9-6C48-A707-282649215778}" srcOrd="0" destOrd="0" presId="urn:microsoft.com/office/officeart/2005/8/layout/orgChart1"/>
    <dgm:cxn modelId="{02297D8C-8D5A-524C-8B1F-9E6B73A14E89}" type="presParOf" srcId="{B035E6AC-13C5-EB4C-96B0-F3661316A012}" destId="{3FABB626-7FD5-A549-B935-A7C313DE0A5E}" srcOrd="1" destOrd="0" presId="urn:microsoft.com/office/officeart/2005/8/layout/orgChart1"/>
    <dgm:cxn modelId="{D96C07F5-451A-5442-A65F-AA3F90392749}" type="presParOf" srcId="{4BF139CB-9640-504D-817B-C1F60582A363}" destId="{3FDA5A00-CE12-9241-8399-F6ADCBF643A0}" srcOrd="1" destOrd="0" presId="urn:microsoft.com/office/officeart/2005/8/layout/orgChart1"/>
    <dgm:cxn modelId="{6282076D-B268-4446-BAE0-7CD093D42D21}" type="presParOf" srcId="{3FDA5A00-CE12-9241-8399-F6ADCBF643A0}" destId="{B6FD828C-E36F-DA48-8B12-92D90B99B8F7}" srcOrd="0" destOrd="0" presId="urn:microsoft.com/office/officeart/2005/8/layout/orgChart1"/>
    <dgm:cxn modelId="{4CC4604D-3866-5546-9B13-17AA518D5498}" type="presParOf" srcId="{3FDA5A00-CE12-9241-8399-F6ADCBF643A0}" destId="{EFF069B6-D4E3-B54C-88E4-743A8AC5BCD7}" srcOrd="1" destOrd="0" presId="urn:microsoft.com/office/officeart/2005/8/layout/orgChart1"/>
    <dgm:cxn modelId="{5571E588-3AB9-1745-9EDC-84EC35422141}" type="presParOf" srcId="{EFF069B6-D4E3-B54C-88E4-743A8AC5BCD7}" destId="{81A41D21-8A15-4646-AAAE-64997C04181E}" srcOrd="0" destOrd="0" presId="urn:microsoft.com/office/officeart/2005/8/layout/orgChart1"/>
    <dgm:cxn modelId="{9612CACE-D012-2644-9305-547BA48669D6}" type="presParOf" srcId="{81A41D21-8A15-4646-AAAE-64997C04181E}" destId="{FA17F50F-0913-6E48-AEE7-24204C3AF8DC}" srcOrd="0" destOrd="0" presId="urn:microsoft.com/office/officeart/2005/8/layout/orgChart1"/>
    <dgm:cxn modelId="{341AF7B6-763D-154D-8AF5-68DFA58CA689}" type="presParOf" srcId="{81A41D21-8A15-4646-AAAE-64997C04181E}" destId="{F5DAC069-C873-604D-8FC4-5BDC7F15990E}" srcOrd="1" destOrd="0" presId="urn:microsoft.com/office/officeart/2005/8/layout/orgChart1"/>
    <dgm:cxn modelId="{599F33F4-0042-5443-876D-6BBEB0E43DA3}" type="presParOf" srcId="{EFF069B6-D4E3-B54C-88E4-743A8AC5BCD7}" destId="{43EC6C04-24A8-E441-8AA4-E69084B755BF}" srcOrd="1" destOrd="0" presId="urn:microsoft.com/office/officeart/2005/8/layout/orgChart1"/>
    <dgm:cxn modelId="{9EB45329-11B9-5B45-B15D-E1D00CBB48F3}" type="presParOf" srcId="{43EC6C04-24A8-E441-8AA4-E69084B755BF}" destId="{1CF555BA-27A5-2840-AEC4-D1201E6C52AA}" srcOrd="0" destOrd="0" presId="urn:microsoft.com/office/officeart/2005/8/layout/orgChart1"/>
    <dgm:cxn modelId="{13B07272-9B07-1140-B3C0-B6D03E744464}" type="presParOf" srcId="{43EC6C04-24A8-E441-8AA4-E69084B755BF}" destId="{03D3FC19-B365-A24F-93E0-EE5A19A57E4F}" srcOrd="1" destOrd="0" presId="urn:microsoft.com/office/officeart/2005/8/layout/orgChart1"/>
    <dgm:cxn modelId="{92D00A44-7DEE-884F-A472-391F57976CA1}" type="presParOf" srcId="{03D3FC19-B365-A24F-93E0-EE5A19A57E4F}" destId="{F5C6D743-2FE5-5A49-9654-ACE7C26EC368}" srcOrd="0" destOrd="0" presId="urn:microsoft.com/office/officeart/2005/8/layout/orgChart1"/>
    <dgm:cxn modelId="{713C5C9F-7FBE-1B4D-87AF-961FAF994650}" type="presParOf" srcId="{F5C6D743-2FE5-5A49-9654-ACE7C26EC368}" destId="{B556139E-B1F5-C249-9C67-B82C69545E1A}" srcOrd="0" destOrd="0" presId="urn:microsoft.com/office/officeart/2005/8/layout/orgChart1"/>
    <dgm:cxn modelId="{26985F40-3BD2-224B-B1C1-CC01F0326CFE}" type="presParOf" srcId="{F5C6D743-2FE5-5A49-9654-ACE7C26EC368}" destId="{C8FE98C7-F432-234E-A6D7-D695E5D517E3}" srcOrd="1" destOrd="0" presId="urn:microsoft.com/office/officeart/2005/8/layout/orgChart1"/>
    <dgm:cxn modelId="{6C5974ED-7954-B44E-BF42-03B2313305AC}" type="presParOf" srcId="{03D3FC19-B365-A24F-93E0-EE5A19A57E4F}" destId="{413683B2-06C6-EF41-9785-8C7E5BA41D32}" srcOrd="1" destOrd="0" presId="urn:microsoft.com/office/officeart/2005/8/layout/orgChart1"/>
    <dgm:cxn modelId="{7FDBBF28-5B60-8E45-A1EB-7C20F52132A3}" type="presParOf" srcId="{413683B2-06C6-EF41-9785-8C7E5BA41D32}" destId="{50DD24BF-9363-3A40-8694-44732B6D59FA}" srcOrd="0" destOrd="0" presId="urn:microsoft.com/office/officeart/2005/8/layout/orgChart1"/>
    <dgm:cxn modelId="{700E8F4B-44AC-9041-BF85-063B7950D1A7}" type="presParOf" srcId="{413683B2-06C6-EF41-9785-8C7E5BA41D32}" destId="{84B1A2F5-A01A-8743-95AE-CDF522E23490}" srcOrd="1" destOrd="0" presId="urn:microsoft.com/office/officeart/2005/8/layout/orgChart1"/>
    <dgm:cxn modelId="{4AE40DA2-BF9F-CC4E-BB42-F65189EDD17B}" type="presParOf" srcId="{84B1A2F5-A01A-8743-95AE-CDF522E23490}" destId="{B4429B07-DB77-8C4A-AFDA-0F1697A1BCDE}" srcOrd="0" destOrd="0" presId="urn:microsoft.com/office/officeart/2005/8/layout/orgChart1"/>
    <dgm:cxn modelId="{A05E9848-DAFE-FB4D-AB11-C4B256483142}" type="presParOf" srcId="{B4429B07-DB77-8C4A-AFDA-0F1697A1BCDE}" destId="{DEF5EB7C-CA24-0C4F-B25A-871A9262FB23}" srcOrd="0" destOrd="0" presId="urn:microsoft.com/office/officeart/2005/8/layout/orgChart1"/>
    <dgm:cxn modelId="{052839B5-5260-7746-9AC0-2A5A2DC5ED53}" type="presParOf" srcId="{B4429B07-DB77-8C4A-AFDA-0F1697A1BCDE}" destId="{9ECC4375-4BFF-A147-8F5A-AB412F77CDCF}" srcOrd="1" destOrd="0" presId="urn:microsoft.com/office/officeart/2005/8/layout/orgChart1"/>
    <dgm:cxn modelId="{9FFE4727-2919-F443-B152-B38D5C99B637}" type="presParOf" srcId="{84B1A2F5-A01A-8743-95AE-CDF522E23490}" destId="{7FEE912A-9764-6A4B-AAAF-927C25F5EF56}" srcOrd="1" destOrd="0" presId="urn:microsoft.com/office/officeart/2005/8/layout/orgChart1"/>
    <dgm:cxn modelId="{8F3069E4-32BB-204A-8204-DDBED0068DA5}" type="presParOf" srcId="{7FEE912A-9764-6A4B-AAAF-927C25F5EF56}" destId="{C4813009-C09A-FD48-A250-7120678FD3A5}" srcOrd="0" destOrd="0" presId="urn:microsoft.com/office/officeart/2005/8/layout/orgChart1"/>
    <dgm:cxn modelId="{F205E57A-BFF8-E849-AF9B-5DE130E98EE8}" type="presParOf" srcId="{7FEE912A-9764-6A4B-AAAF-927C25F5EF56}" destId="{2D29C855-58C3-D14B-9903-DE0827D43B7A}" srcOrd="1" destOrd="0" presId="urn:microsoft.com/office/officeart/2005/8/layout/orgChart1"/>
    <dgm:cxn modelId="{897E3D2F-7580-9844-848B-7C6D413F0F75}" type="presParOf" srcId="{2D29C855-58C3-D14B-9903-DE0827D43B7A}" destId="{84731C7C-20B5-9C44-A04E-8CF689C6F000}" srcOrd="0" destOrd="0" presId="urn:microsoft.com/office/officeart/2005/8/layout/orgChart1"/>
    <dgm:cxn modelId="{1F442F36-4338-744A-8EA0-34FB4D495151}" type="presParOf" srcId="{84731C7C-20B5-9C44-A04E-8CF689C6F000}" destId="{65BD9221-10C4-EA4C-AFF8-192FDBCA8FF1}" srcOrd="0" destOrd="0" presId="urn:microsoft.com/office/officeart/2005/8/layout/orgChart1"/>
    <dgm:cxn modelId="{131991B3-AE8A-1541-8D1D-724ECEF6945A}" type="presParOf" srcId="{84731C7C-20B5-9C44-A04E-8CF689C6F000}" destId="{58559569-9FDF-CF4F-8EF7-DDCAF81DAA5A}" srcOrd="1" destOrd="0" presId="urn:microsoft.com/office/officeart/2005/8/layout/orgChart1"/>
    <dgm:cxn modelId="{99D40618-779C-0F40-B185-C7A8DB504BDC}" type="presParOf" srcId="{2D29C855-58C3-D14B-9903-DE0827D43B7A}" destId="{8783FFED-E642-934F-8736-C7F7F3288971}" srcOrd="1" destOrd="0" presId="urn:microsoft.com/office/officeart/2005/8/layout/orgChart1"/>
    <dgm:cxn modelId="{1F7D26B6-7E5A-9548-A90C-D6C2870311B3}" type="presParOf" srcId="{8783FFED-E642-934F-8736-C7F7F3288971}" destId="{EF2FFFBF-B957-7C4E-B946-B54BAEF8682E}" srcOrd="0" destOrd="0" presId="urn:microsoft.com/office/officeart/2005/8/layout/orgChart1"/>
    <dgm:cxn modelId="{BF214B0B-A166-314B-A4CB-5B27B49857CF}" type="presParOf" srcId="{8783FFED-E642-934F-8736-C7F7F3288971}" destId="{0E9ADDBC-00B7-CA47-9990-FA665E1CA1C0}" srcOrd="1" destOrd="0" presId="urn:microsoft.com/office/officeart/2005/8/layout/orgChart1"/>
    <dgm:cxn modelId="{B3BF3015-0FEB-1044-8294-1FD69F7A9935}" type="presParOf" srcId="{0E9ADDBC-00B7-CA47-9990-FA665E1CA1C0}" destId="{786E51A6-06C4-1740-BFD9-E5F87EE315E3}" srcOrd="0" destOrd="0" presId="urn:microsoft.com/office/officeart/2005/8/layout/orgChart1"/>
    <dgm:cxn modelId="{8DE3B709-1914-3A47-8067-518577553B24}" type="presParOf" srcId="{786E51A6-06C4-1740-BFD9-E5F87EE315E3}" destId="{5A860EE3-7542-9249-B0F8-C71800BAD51C}" srcOrd="0" destOrd="0" presId="urn:microsoft.com/office/officeart/2005/8/layout/orgChart1"/>
    <dgm:cxn modelId="{FA108CC7-D7E6-CE4C-8B2B-2B86E8A1D944}" type="presParOf" srcId="{786E51A6-06C4-1740-BFD9-E5F87EE315E3}" destId="{A897F4B5-9FE9-9342-8D39-A5D494009CB4}" srcOrd="1" destOrd="0" presId="urn:microsoft.com/office/officeart/2005/8/layout/orgChart1"/>
    <dgm:cxn modelId="{58B3386D-6FA6-6F49-8C53-303A1572DC67}" type="presParOf" srcId="{0E9ADDBC-00B7-CA47-9990-FA665E1CA1C0}" destId="{DC371ED2-270A-D74D-8C28-5E645625AFD7}" srcOrd="1" destOrd="0" presId="urn:microsoft.com/office/officeart/2005/8/layout/orgChart1"/>
    <dgm:cxn modelId="{EA13F402-0A3B-2848-81F7-74765244E003}" type="presParOf" srcId="{0E9ADDBC-00B7-CA47-9990-FA665E1CA1C0}" destId="{76346AE5-CCA9-D24B-92F0-A9F61655C42C}" srcOrd="2" destOrd="0" presId="urn:microsoft.com/office/officeart/2005/8/layout/orgChart1"/>
    <dgm:cxn modelId="{D281EDA3-AEF9-094E-8FD1-935CF92AE7EB}" type="presParOf" srcId="{8783FFED-E642-934F-8736-C7F7F3288971}" destId="{24F2DB20-2A42-AD4D-88A0-A5E1570549D5}" srcOrd="2" destOrd="0" presId="urn:microsoft.com/office/officeart/2005/8/layout/orgChart1"/>
    <dgm:cxn modelId="{B87BC6DA-84AF-6A4E-A4DD-2338093114E1}" type="presParOf" srcId="{8783FFED-E642-934F-8736-C7F7F3288971}" destId="{754D0662-38E5-ED4E-964C-2D48D59C2263}" srcOrd="3" destOrd="0" presId="urn:microsoft.com/office/officeart/2005/8/layout/orgChart1"/>
    <dgm:cxn modelId="{5B25D563-F703-3A4A-A0EF-3CC2116B29BC}" type="presParOf" srcId="{754D0662-38E5-ED4E-964C-2D48D59C2263}" destId="{3278E297-9F27-484F-93A6-B9EBDFA5A48F}" srcOrd="0" destOrd="0" presId="urn:microsoft.com/office/officeart/2005/8/layout/orgChart1"/>
    <dgm:cxn modelId="{1BB9E77A-3546-6C4C-9293-A6814B48651F}" type="presParOf" srcId="{3278E297-9F27-484F-93A6-B9EBDFA5A48F}" destId="{3FF8A391-5AEB-144F-AAE7-657CB7841DD3}" srcOrd="0" destOrd="0" presId="urn:microsoft.com/office/officeart/2005/8/layout/orgChart1"/>
    <dgm:cxn modelId="{B772DC4F-2C74-5446-8C20-1C8A6605213F}" type="presParOf" srcId="{3278E297-9F27-484F-93A6-B9EBDFA5A48F}" destId="{CA502D18-8A14-3C4C-BE3E-6F4FD1F7F6FC}" srcOrd="1" destOrd="0" presId="urn:microsoft.com/office/officeart/2005/8/layout/orgChart1"/>
    <dgm:cxn modelId="{BF11528A-C9BD-3A42-A9CB-24D05694C02F}" type="presParOf" srcId="{754D0662-38E5-ED4E-964C-2D48D59C2263}" destId="{7B2D1E93-5387-AC45-8E72-59280F101077}" srcOrd="1" destOrd="0" presId="urn:microsoft.com/office/officeart/2005/8/layout/orgChart1"/>
    <dgm:cxn modelId="{6BBF76F3-2367-8548-B2C5-8B177A41F6A9}" type="presParOf" srcId="{754D0662-38E5-ED4E-964C-2D48D59C2263}" destId="{B9D4EB9E-4BD1-D34F-8734-DA83E3B5E063}" srcOrd="2" destOrd="0" presId="urn:microsoft.com/office/officeart/2005/8/layout/orgChart1"/>
    <dgm:cxn modelId="{3F9071ED-5281-FB4E-87E4-7F53DFF2826D}" type="presParOf" srcId="{2D29C855-58C3-D14B-9903-DE0827D43B7A}" destId="{E52A49D2-54E6-2E4B-A943-CA5B3F54ED00}" srcOrd="2" destOrd="0" presId="urn:microsoft.com/office/officeart/2005/8/layout/orgChart1"/>
    <dgm:cxn modelId="{E3B53A63-CDC4-6541-B8EF-DF6CAAADC24F}" type="presParOf" srcId="{7FEE912A-9764-6A4B-AAAF-927C25F5EF56}" destId="{4190BD15-2EBC-6748-8953-55BC04095AE5}" srcOrd="2" destOrd="0" presId="urn:microsoft.com/office/officeart/2005/8/layout/orgChart1"/>
    <dgm:cxn modelId="{656057AD-F6BD-2F4D-A13D-42A1A3ED5480}" type="presParOf" srcId="{7FEE912A-9764-6A4B-AAAF-927C25F5EF56}" destId="{11F53928-C599-754E-9B53-42DD323C16FC}" srcOrd="3" destOrd="0" presId="urn:microsoft.com/office/officeart/2005/8/layout/orgChart1"/>
    <dgm:cxn modelId="{00DB1AC5-109E-7242-8879-EEDB386325F1}" type="presParOf" srcId="{11F53928-C599-754E-9B53-42DD323C16FC}" destId="{13170A99-64F7-DA48-A426-C9E0673AD4D7}" srcOrd="0" destOrd="0" presId="urn:microsoft.com/office/officeart/2005/8/layout/orgChart1"/>
    <dgm:cxn modelId="{A35F0041-7010-7D44-90CE-52C6D4330ED3}" type="presParOf" srcId="{13170A99-64F7-DA48-A426-C9E0673AD4D7}" destId="{4FBCEAD9-B70A-744F-940C-C6D72821758F}" srcOrd="0" destOrd="0" presId="urn:microsoft.com/office/officeart/2005/8/layout/orgChart1"/>
    <dgm:cxn modelId="{7B7EA54E-EFD8-174F-A296-D4ADF1BA1041}" type="presParOf" srcId="{13170A99-64F7-DA48-A426-C9E0673AD4D7}" destId="{2199DE05-8E5E-BC4A-8B03-05E99B6771B2}" srcOrd="1" destOrd="0" presId="urn:microsoft.com/office/officeart/2005/8/layout/orgChart1"/>
    <dgm:cxn modelId="{3E9E8E74-2C1B-5A4D-BF98-066B2E0FF406}" type="presParOf" srcId="{11F53928-C599-754E-9B53-42DD323C16FC}" destId="{F37FDFA7-AFED-6140-9B54-A950F0356626}" srcOrd="1" destOrd="0" presId="urn:microsoft.com/office/officeart/2005/8/layout/orgChart1"/>
    <dgm:cxn modelId="{9F14FF1F-38DD-9B47-9912-BB3514177F33}" type="presParOf" srcId="{11F53928-C599-754E-9B53-42DD323C16FC}" destId="{5DEE39C9-3B11-4E46-ACCB-E79F0CB1558A}" srcOrd="2" destOrd="0" presId="urn:microsoft.com/office/officeart/2005/8/layout/orgChart1"/>
    <dgm:cxn modelId="{43FC0FD4-9EEB-4C45-A982-1997783367F1}" type="presParOf" srcId="{84B1A2F5-A01A-8743-95AE-CDF522E23490}" destId="{81A77FFF-6F4B-E643-82A0-0C3F9C6121B2}" srcOrd="2" destOrd="0" presId="urn:microsoft.com/office/officeart/2005/8/layout/orgChart1"/>
    <dgm:cxn modelId="{DF2595F8-DB7F-9845-A694-68CA63E570F0}" type="presParOf" srcId="{413683B2-06C6-EF41-9785-8C7E5BA41D32}" destId="{906F6CA2-A2A9-5D47-BF65-7DE86CDA2E14}" srcOrd="2" destOrd="0" presId="urn:microsoft.com/office/officeart/2005/8/layout/orgChart1"/>
    <dgm:cxn modelId="{D12DBDAE-80EC-6341-9295-0C841D28C48B}" type="presParOf" srcId="{413683B2-06C6-EF41-9785-8C7E5BA41D32}" destId="{47D9F282-462B-7E49-80CA-E4E56D3EACFB}" srcOrd="3" destOrd="0" presId="urn:microsoft.com/office/officeart/2005/8/layout/orgChart1"/>
    <dgm:cxn modelId="{E358DA68-C865-9643-B437-0A6F2EAA9C0D}" type="presParOf" srcId="{47D9F282-462B-7E49-80CA-E4E56D3EACFB}" destId="{1C6BE8E6-18E7-9345-9BD5-06E704F22A2D}" srcOrd="0" destOrd="0" presId="urn:microsoft.com/office/officeart/2005/8/layout/orgChart1"/>
    <dgm:cxn modelId="{DCF31487-E416-5649-BA6A-AFE9CF98FD1E}" type="presParOf" srcId="{1C6BE8E6-18E7-9345-9BD5-06E704F22A2D}" destId="{4CC26723-61C2-2144-97A4-BF0701B26E40}" srcOrd="0" destOrd="0" presId="urn:microsoft.com/office/officeart/2005/8/layout/orgChart1"/>
    <dgm:cxn modelId="{2C61551D-8334-3446-B50F-19143F032463}" type="presParOf" srcId="{1C6BE8E6-18E7-9345-9BD5-06E704F22A2D}" destId="{2A70F515-263F-8646-8A48-A18C2FEAFEEA}" srcOrd="1" destOrd="0" presId="urn:microsoft.com/office/officeart/2005/8/layout/orgChart1"/>
    <dgm:cxn modelId="{D3DEB502-FEF6-3A4A-B3D1-9621DF0872AF}" type="presParOf" srcId="{47D9F282-462B-7E49-80CA-E4E56D3EACFB}" destId="{A7185440-9B7A-DB4C-B8E0-100F66B51653}" srcOrd="1" destOrd="0" presId="urn:microsoft.com/office/officeart/2005/8/layout/orgChart1"/>
    <dgm:cxn modelId="{1CDF5F70-2FDE-AB4B-8217-E94DFC43A61F}" type="presParOf" srcId="{A7185440-9B7A-DB4C-B8E0-100F66B51653}" destId="{4CD2C93A-9181-BD48-84D1-840E19685011}" srcOrd="0" destOrd="0" presId="urn:microsoft.com/office/officeart/2005/8/layout/orgChart1"/>
    <dgm:cxn modelId="{31DC49E6-204E-AF4A-B1B0-3F8A30B6FD99}" type="presParOf" srcId="{A7185440-9B7A-DB4C-B8E0-100F66B51653}" destId="{D5A59227-418E-9246-967D-4E3EEA6ACF7F}" srcOrd="1" destOrd="0" presId="urn:microsoft.com/office/officeart/2005/8/layout/orgChart1"/>
    <dgm:cxn modelId="{0F33D7AE-B287-8C4B-B053-D42971B43E3C}" type="presParOf" srcId="{D5A59227-418E-9246-967D-4E3EEA6ACF7F}" destId="{9F7B25FC-E7FF-BC41-A053-2851A02D8E4D}" srcOrd="0" destOrd="0" presId="urn:microsoft.com/office/officeart/2005/8/layout/orgChart1"/>
    <dgm:cxn modelId="{7DBF4061-0F31-9946-84F1-5E387AA28F68}" type="presParOf" srcId="{9F7B25FC-E7FF-BC41-A053-2851A02D8E4D}" destId="{C8EFE6AA-F398-8242-965B-54916C067FB7}" srcOrd="0" destOrd="0" presId="urn:microsoft.com/office/officeart/2005/8/layout/orgChart1"/>
    <dgm:cxn modelId="{76700B32-17BA-CA49-B02F-51E33CA5B564}" type="presParOf" srcId="{9F7B25FC-E7FF-BC41-A053-2851A02D8E4D}" destId="{3DFE614C-1D48-8A41-8A09-A78B0381DD19}" srcOrd="1" destOrd="0" presId="urn:microsoft.com/office/officeart/2005/8/layout/orgChart1"/>
    <dgm:cxn modelId="{07BFA2DA-E3E4-364C-B15F-13B62C85D78C}" type="presParOf" srcId="{D5A59227-418E-9246-967D-4E3EEA6ACF7F}" destId="{F3AFC7FA-337B-D64C-8160-035985ABF6D9}" srcOrd="1" destOrd="0" presId="urn:microsoft.com/office/officeart/2005/8/layout/orgChart1"/>
    <dgm:cxn modelId="{27DA3FE6-D101-F641-92DE-554C3E08E368}" type="presParOf" srcId="{D5A59227-418E-9246-967D-4E3EEA6ACF7F}" destId="{2B7F73EE-DBC2-6543-B662-736E7F929D8C}" srcOrd="2" destOrd="0" presId="urn:microsoft.com/office/officeart/2005/8/layout/orgChart1"/>
    <dgm:cxn modelId="{146E7609-7C2B-7E48-B60C-8F6973102B9D}" type="presParOf" srcId="{A7185440-9B7A-DB4C-B8E0-100F66B51653}" destId="{1365B181-D782-CF4F-9385-AC27860E1101}" srcOrd="2" destOrd="0" presId="urn:microsoft.com/office/officeart/2005/8/layout/orgChart1"/>
    <dgm:cxn modelId="{4A590BBB-9580-A64A-B693-D7A5CDC3CA33}" type="presParOf" srcId="{A7185440-9B7A-DB4C-B8E0-100F66B51653}" destId="{F949FA3E-9D63-7845-A00A-719241A6F114}" srcOrd="3" destOrd="0" presId="urn:microsoft.com/office/officeart/2005/8/layout/orgChart1"/>
    <dgm:cxn modelId="{E861A4B2-147C-D840-9DC0-0B50338EEDF6}" type="presParOf" srcId="{F949FA3E-9D63-7845-A00A-719241A6F114}" destId="{C49CCD48-233B-8341-957D-E33A0A332A80}" srcOrd="0" destOrd="0" presId="urn:microsoft.com/office/officeart/2005/8/layout/orgChart1"/>
    <dgm:cxn modelId="{88485C6A-E226-F44A-A107-02AF8545DAA9}" type="presParOf" srcId="{C49CCD48-233B-8341-957D-E33A0A332A80}" destId="{F057A0A1-4B7F-834A-BD28-F41FAAA2975F}" srcOrd="0" destOrd="0" presId="urn:microsoft.com/office/officeart/2005/8/layout/orgChart1"/>
    <dgm:cxn modelId="{A355D813-4555-6142-A4E8-55AFE42C0FC8}" type="presParOf" srcId="{C49CCD48-233B-8341-957D-E33A0A332A80}" destId="{7543A460-4853-B649-B5DC-59B35F09DB71}" srcOrd="1" destOrd="0" presId="urn:microsoft.com/office/officeart/2005/8/layout/orgChart1"/>
    <dgm:cxn modelId="{9626ABAF-6195-7940-B652-F61E492258CF}" type="presParOf" srcId="{F949FA3E-9D63-7845-A00A-719241A6F114}" destId="{116F95BD-DBC8-7447-9980-484BF80E56C2}" srcOrd="1" destOrd="0" presId="urn:microsoft.com/office/officeart/2005/8/layout/orgChart1"/>
    <dgm:cxn modelId="{DC6DFECA-D13F-E64F-B21E-A188C6FCA280}" type="presParOf" srcId="{F949FA3E-9D63-7845-A00A-719241A6F114}" destId="{E11165B1-17B3-B046-82F5-0937F935B505}" srcOrd="2" destOrd="0" presId="urn:microsoft.com/office/officeart/2005/8/layout/orgChart1"/>
    <dgm:cxn modelId="{AC50F021-9DBB-D34C-B4C2-0BB2805CC075}" type="presParOf" srcId="{47D9F282-462B-7E49-80CA-E4E56D3EACFB}" destId="{5EB1B417-5652-3540-B3D3-CD0879297EB8}" srcOrd="2" destOrd="0" presId="urn:microsoft.com/office/officeart/2005/8/layout/orgChart1"/>
    <dgm:cxn modelId="{D7A14DEA-5EE2-9C42-8231-B45A1176D15A}" type="presParOf" srcId="{03D3FC19-B365-A24F-93E0-EE5A19A57E4F}" destId="{ACB282CD-524E-2140-A6A1-7F1C5C347FE1}" srcOrd="2" destOrd="0" presId="urn:microsoft.com/office/officeart/2005/8/layout/orgChart1"/>
    <dgm:cxn modelId="{78E9B9E1-7AEA-2846-877E-32D31901391F}" type="presParOf" srcId="{EFF069B6-D4E3-B54C-88E4-743A8AC5BCD7}" destId="{99C6E4B9-FE81-684D-804B-D74C5B5C572E}" srcOrd="2" destOrd="0" presId="urn:microsoft.com/office/officeart/2005/8/layout/orgChart1"/>
    <dgm:cxn modelId="{6EE65C9D-EDEA-334F-99D4-D6A66C168426}" type="presParOf" srcId="{4BF139CB-9640-504D-817B-C1F60582A363}" destId="{36E83F3D-94AC-464E-9CB9-39A23C002E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83D01C-38F3-004D-AB2E-03F360B7CD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23DF3D-6EAC-BF44-81A5-A265A0FDE8E1}">
      <dgm:prSet phldrT="[Text]"/>
      <dgm:spPr/>
      <dgm:t>
        <a:bodyPr/>
        <a:lstStyle/>
        <a:p>
          <a:pPr algn="ctr"/>
          <a:r>
            <a:rPr lang="en-US"/>
            <a:t>Rocket</a:t>
          </a:r>
        </a:p>
      </dgm:t>
    </dgm:pt>
    <dgm:pt modelId="{4BE170CF-0C90-AC41-925D-88BC70BF21A8}" type="par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88F3B8B1-2342-FC40-A654-ED41F59366E5}" type="sib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C66B518F-5A82-7D41-890D-658B214BEDDD}">
      <dgm:prSet phldrT="[Text]"/>
      <dgm:spPr/>
      <dgm:t>
        <a:bodyPr/>
        <a:lstStyle/>
        <a:p>
          <a:pPr algn="ctr"/>
          <a:r>
            <a:rPr lang="en-US"/>
            <a:t>Avionics</a:t>
          </a:r>
        </a:p>
      </dgm:t>
    </dgm:pt>
    <dgm:pt modelId="{F7040F01-82C4-4747-B413-1E0C70DBDC44}" type="par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E934DEB3-FB36-884F-B259-3529CB955B0C}" type="sibTrans" cxnId="{EBD68D59-E185-B448-994E-C44B1E5C533D}">
      <dgm:prSet/>
      <dgm:spPr/>
      <dgm:t>
        <a:bodyPr/>
        <a:lstStyle/>
        <a:p>
          <a:pPr algn="ctr"/>
          <a:endParaRPr lang="en-US"/>
        </a:p>
      </dgm:t>
    </dgm:pt>
    <dgm:pt modelId="{FE1BAD53-3512-844A-A1C9-D7071781DAA1}">
      <dgm:prSet phldrT="[Text]"/>
      <dgm:spPr/>
      <dgm:t>
        <a:bodyPr/>
        <a:lstStyle/>
        <a:p>
          <a:pPr algn="ctr"/>
          <a:r>
            <a:rPr lang="en-US"/>
            <a:t>Sensing</a:t>
          </a:r>
        </a:p>
      </dgm:t>
    </dgm:pt>
    <dgm:pt modelId="{04551D1E-3E4C-3448-A8FF-0DA9D6CCA8B9}" type="par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FFA5C637-2220-1340-B471-5AECECABF41B}" type="sibTrans" cxnId="{32D24A75-917C-4D49-A6F1-7848CB885561}">
      <dgm:prSet/>
      <dgm:spPr/>
      <dgm:t>
        <a:bodyPr/>
        <a:lstStyle/>
        <a:p>
          <a:pPr algn="ctr"/>
          <a:endParaRPr lang="en-US"/>
        </a:p>
      </dgm:t>
    </dgm:pt>
    <dgm:pt modelId="{FAEEDD5B-ED87-4898-BD41-FA22906E4654}">
      <dgm:prSet phldrT="[Text]"/>
      <dgm:spPr/>
      <dgm:t>
        <a:bodyPr/>
        <a:lstStyle/>
        <a:p>
          <a:pPr algn="ctr"/>
          <a:r>
            <a:rPr lang="en-US"/>
            <a:t>Measure vehicle altitude and velocity</a:t>
          </a:r>
        </a:p>
      </dgm:t>
    </dgm:pt>
    <dgm:pt modelId="{773A0BC0-0D58-4AB7-962A-41446319E2CD}" type="par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44A9983F-0735-421D-B09B-1EBC00E9EBD1}" type="sibTrans" cxnId="{283DBCE6-3B1C-4F00-9609-0BB7F8A0641B}">
      <dgm:prSet/>
      <dgm:spPr/>
      <dgm:t>
        <a:bodyPr/>
        <a:lstStyle/>
        <a:p>
          <a:pPr algn="ctr"/>
          <a:endParaRPr lang="en-US"/>
        </a:p>
      </dgm:t>
    </dgm:pt>
    <dgm:pt modelId="{10F77358-4E2E-47E2-9ABB-F80871CDE638}">
      <dgm:prSet phldrT="[Text]"/>
      <dgm:spPr/>
      <dgm:t>
        <a:bodyPr/>
        <a:lstStyle/>
        <a:p>
          <a:pPr algn="ctr"/>
          <a:r>
            <a:rPr lang="en-US"/>
            <a:t>Store flight data</a:t>
          </a:r>
        </a:p>
      </dgm:t>
    </dgm:pt>
    <dgm:pt modelId="{3481697A-F47E-4C3D-A093-16AC5D45ED1F}" type="par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65093181-6707-4AC3-8252-0F835DD23E35}" type="sibTrans" cxnId="{2535302F-4B94-47CC-BDF8-955880527111}">
      <dgm:prSet/>
      <dgm:spPr/>
      <dgm:t>
        <a:bodyPr/>
        <a:lstStyle/>
        <a:p>
          <a:pPr algn="ctr"/>
          <a:endParaRPr lang="en-US"/>
        </a:p>
      </dgm:t>
    </dgm:pt>
    <dgm:pt modelId="{CBC8AD9A-B15B-40B4-9059-F330490EEF9C}">
      <dgm:prSet phldrT="[Text]"/>
      <dgm:spPr/>
      <dgm:t>
        <a:bodyPr/>
        <a:lstStyle/>
        <a:p>
          <a:pPr algn="ctr"/>
          <a:r>
            <a:rPr lang="en-US"/>
            <a:t>Location tracking</a:t>
          </a:r>
        </a:p>
      </dgm:t>
    </dgm:pt>
    <dgm:pt modelId="{C1325CAB-D017-4A52-A195-73E71C94283F}" type="parTrans" cxnId="{4A1A6A1D-B72B-4EB5-AA4E-E0C88BF02E17}">
      <dgm:prSet/>
      <dgm:spPr/>
      <dgm:t>
        <a:bodyPr/>
        <a:lstStyle/>
        <a:p>
          <a:endParaRPr lang="en-US"/>
        </a:p>
      </dgm:t>
    </dgm:pt>
    <dgm:pt modelId="{F5B50A42-17DC-4D5A-A00F-6194709F36A4}" type="sibTrans" cxnId="{4A1A6A1D-B72B-4EB5-AA4E-E0C88BF02E17}">
      <dgm:prSet/>
      <dgm:spPr/>
      <dgm:t>
        <a:bodyPr/>
        <a:lstStyle/>
        <a:p>
          <a:endParaRPr lang="en-US"/>
        </a:p>
      </dgm:t>
    </dgm:pt>
    <dgm:pt modelId="{86B5AC78-0B88-47E5-BD03-5E7D567E2CFC}">
      <dgm:prSet phldrT="[Text]"/>
      <dgm:spPr/>
      <dgm:t>
        <a:bodyPr/>
        <a:lstStyle/>
        <a:p>
          <a:pPr algn="ctr"/>
          <a:r>
            <a:rPr lang="en-US"/>
            <a:t>Launch Vehicle</a:t>
          </a:r>
        </a:p>
      </dgm:t>
    </dgm:pt>
    <dgm:pt modelId="{F261E55F-DD78-46B2-B583-8A29CFF22610}" type="parTrans" cxnId="{F5659535-BD5F-4DAF-8843-CD11AFEBA57D}">
      <dgm:prSet/>
      <dgm:spPr/>
      <dgm:t>
        <a:bodyPr/>
        <a:lstStyle/>
        <a:p>
          <a:endParaRPr lang="en-US"/>
        </a:p>
      </dgm:t>
    </dgm:pt>
    <dgm:pt modelId="{D58411FA-9002-4A8E-965D-509EAA2D8701}" type="sibTrans" cxnId="{F5659535-BD5F-4DAF-8843-CD11AFEBA57D}">
      <dgm:prSet/>
      <dgm:spPr/>
      <dgm:t>
        <a:bodyPr/>
        <a:lstStyle/>
        <a:p>
          <a:endParaRPr lang="en-US"/>
        </a:p>
      </dgm:t>
    </dgm:pt>
    <dgm:pt modelId="{C3922518-8425-4327-B60C-23D377CCD40A}">
      <dgm:prSet phldrT="[Text]"/>
      <dgm:spPr/>
      <dgm:t>
        <a:bodyPr/>
        <a:lstStyle/>
        <a:p>
          <a:pPr algn="ctr"/>
          <a:r>
            <a:rPr lang="en-US"/>
            <a:t>Measure location data</a:t>
          </a:r>
        </a:p>
      </dgm:t>
    </dgm:pt>
    <dgm:pt modelId="{5BA77371-8BD1-415E-8079-D204AEC1488E}" type="parTrans" cxnId="{FD9FC2BF-2DCB-4A8C-86AD-2792637D0C50}">
      <dgm:prSet/>
      <dgm:spPr/>
      <dgm:t>
        <a:bodyPr/>
        <a:lstStyle/>
        <a:p>
          <a:endParaRPr lang="en-US"/>
        </a:p>
      </dgm:t>
    </dgm:pt>
    <dgm:pt modelId="{FA4D817E-0484-48B8-AAD5-0C6F2AFB5471}" type="sibTrans" cxnId="{FD9FC2BF-2DCB-4A8C-86AD-2792637D0C50}">
      <dgm:prSet/>
      <dgm:spPr/>
      <dgm:t>
        <a:bodyPr/>
        <a:lstStyle/>
        <a:p>
          <a:endParaRPr lang="en-US"/>
        </a:p>
      </dgm:t>
    </dgm:pt>
    <dgm:pt modelId="{F74F3050-4A64-4264-8E93-B4EEC5F95E4E}">
      <dgm:prSet phldrT="[Text]"/>
      <dgm:spPr/>
      <dgm:t>
        <a:bodyPr/>
        <a:lstStyle/>
        <a:p>
          <a:pPr algn="ctr"/>
          <a:r>
            <a:rPr lang="en-US"/>
            <a:t>Transmit location data</a:t>
          </a:r>
        </a:p>
      </dgm:t>
    </dgm:pt>
    <dgm:pt modelId="{4DEE72F1-67B6-485B-A876-CDBBB3BB80AC}" type="parTrans" cxnId="{729EB36C-6D75-4DD2-A9E2-DC689144AFDF}">
      <dgm:prSet/>
      <dgm:spPr/>
      <dgm:t>
        <a:bodyPr/>
        <a:lstStyle/>
        <a:p>
          <a:endParaRPr lang="en-US"/>
        </a:p>
      </dgm:t>
    </dgm:pt>
    <dgm:pt modelId="{ADDF1496-59B8-438C-8468-F41152F6C777}" type="sibTrans" cxnId="{729EB36C-6D75-4DD2-A9E2-DC689144AFDF}">
      <dgm:prSet/>
      <dgm:spPr/>
      <dgm:t>
        <a:bodyPr/>
        <a:lstStyle/>
        <a:p>
          <a:endParaRPr lang="en-US"/>
        </a:p>
      </dgm:t>
    </dgm:pt>
    <dgm:pt modelId="{4FDD788C-7130-490B-A81D-2B28A88A5732}">
      <dgm:prSet phldrT="[Text]"/>
      <dgm:spPr/>
      <dgm:t>
        <a:bodyPr/>
        <a:lstStyle/>
        <a:p>
          <a:pPr algn="ctr"/>
          <a:r>
            <a:rPr lang="en-US"/>
            <a:t>Recovery</a:t>
          </a:r>
        </a:p>
      </dgm:t>
    </dgm:pt>
    <dgm:pt modelId="{A5878F15-CAC2-414B-AEB8-F670ED96A392}" type="sib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D3288353-1721-451B-8B90-BFA1088F950C}" type="parTrans" cxnId="{1E2150EC-C5A4-48A2-B70A-7C01A6111458}">
      <dgm:prSet/>
      <dgm:spPr/>
      <dgm:t>
        <a:bodyPr/>
        <a:lstStyle/>
        <a:p>
          <a:pPr algn="ctr"/>
          <a:endParaRPr lang="en-US"/>
        </a:p>
      </dgm:t>
    </dgm:pt>
    <dgm:pt modelId="{C1951ACA-929B-463F-B744-885F20E98E67}">
      <dgm:prSet phldrT="[Text]"/>
      <dgm:spPr/>
      <dgm:t>
        <a:bodyPr/>
        <a:lstStyle/>
        <a:p>
          <a:pPr algn="ctr"/>
          <a:r>
            <a:rPr lang="en-US"/>
            <a:t>Deploy drogue parachute at apogee</a:t>
          </a:r>
        </a:p>
      </dgm:t>
    </dgm:pt>
    <dgm:pt modelId="{D473D048-D4F6-4C42-97C4-67532E0B2EF6}" type="sib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DC94EFAE-22D0-469C-BBA3-F167DBA2D833}" type="parTrans" cxnId="{00A5C6CE-34E6-481F-B1AA-36892C33A5B2}">
      <dgm:prSet/>
      <dgm:spPr/>
      <dgm:t>
        <a:bodyPr/>
        <a:lstStyle/>
        <a:p>
          <a:pPr algn="ctr"/>
          <a:endParaRPr lang="en-US"/>
        </a:p>
      </dgm:t>
    </dgm:pt>
    <dgm:pt modelId="{9F56D3AB-48DA-4831-A5D3-225E388C1AD2}">
      <dgm:prSet phldrT="[Text]"/>
      <dgm:spPr/>
      <dgm:t>
        <a:bodyPr/>
        <a:lstStyle/>
        <a:p>
          <a:pPr algn="ctr"/>
          <a:r>
            <a:rPr lang="en-US"/>
            <a:t>Receive deployment signal</a:t>
          </a:r>
        </a:p>
      </dgm:t>
    </dgm:pt>
    <dgm:pt modelId="{F3E2CF9E-1E00-475F-AEBA-038B4DA5753D}" type="sibTrans" cxnId="{5B2714D4-AB61-4551-B648-35148D035FAB}">
      <dgm:prSet/>
      <dgm:spPr/>
      <dgm:t>
        <a:bodyPr/>
        <a:lstStyle/>
        <a:p>
          <a:endParaRPr lang="en-US"/>
        </a:p>
      </dgm:t>
    </dgm:pt>
    <dgm:pt modelId="{EF8B288A-0A81-4D18-A873-968F44F39718}" type="parTrans" cxnId="{5B2714D4-AB61-4551-B648-35148D035FAB}">
      <dgm:prSet/>
      <dgm:spPr/>
      <dgm:t>
        <a:bodyPr/>
        <a:lstStyle/>
        <a:p>
          <a:endParaRPr lang="en-US"/>
        </a:p>
      </dgm:t>
    </dgm:pt>
    <dgm:pt modelId="{F97FE3A6-A053-46AC-893C-6E1DD29D4396}">
      <dgm:prSet phldrT="[Text]"/>
      <dgm:spPr/>
      <dgm:t>
        <a:bodyPr/>
        <a:lstStyle/>
        <a:p>
          <a:pPr algn="ctr"/>
          <a:r>
            <a:rPr lang="en-US"/>
            <a:t>Deploy main parachute at appropriate height</a:t>
          </a:r>
        </a:p>
      </dgm:t>
    </dgm:pt>
    <dgm:pt modelId="{472763CD-2995-4DEE-91F2-413B8DD36593}" type="sib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E58CDE2F-5648-4DB8-8A1F-C9591E21E6C4}" type="parTrans" cxnId="{A807AA91-2A0E-446E-8180-D2D61F97C3D3}">
      <dgm:prSet/>
      <dgm:spPr/>
      <dgm:t>
        <a:bodyPr/>
        <a:lstStyle/>
        <a:p>
          <a:pPr algn="ctr"/>
          <a:endParaRPr lang="en-US"/>
        </a:p>
      </dgm:t>
    </dgm:pt>
    <dgm:pt modelId="{4DFBCC1F-2510-45BB-86CE-EA8221CA71F8}">
      <dgm:prSet phldrT="[Text]"/>
      <dgm:spPr/>
      <dgm:t>
        <a:bodyPr/>
        <a:lstStyle/>
        <a:p>
          <a:pPr algn="ctr"/>
          <a:r>
            <a:rPr lang="en-US"/>
            <a:t>Receive deployment signal</a:t>
          </a:r>
        </a:p>
      </dgm:t>
    </dgm:pt>
    <dgm:pt modelId="{7368BC88-5D4C-45D9-9C42-70480B44BFDF}" type="sibTrans" cxnId="{BB3234D4-B7D4-409F-A140-2C2FD4D59CCB}">
      <dgm:prSet/>
      <dgm:spPr/>
      <dgm:t>
        <a:bodyPr/>
        <a:lstStyle/>
        <a:p>
          <a:endParaRPr lang="en-US"/>
        </a:p>
      </dgm:t>
    </dgm:pt>
    <dgm:pt modelId="{63AAFE32-06BD-4358-A41E-A1B932FA7692}" type="parTrans" cxnId="{BB3234D4-B7D4-409F-A140-2C2FD4D59CCB}">
      <dgm:prSet/>
      <dgm:spPr/>
      <dgm:t>
        <a:bodyPr/>
        <a:lstStyle/>
        <a:p>
          <a:endParaRPr lang="en-US"/>
        </a:p>
      </dgm:t>
    </dgm:pt>
    <dgm:pt modelId="{F6AF4C25-3BA0-4FF4-9AFB-12BBB9C210FE}">
      <dgm:prSet phldrT="[Text]"/>
      <dgm:spPr/>
      <dgm:t>
        <a:bodyPr/>
        <a:lstStyle/>
        <a:p>
          <a:pPr algn="ctr"/>
          <a:r>
            <a:rPr lang="en-US"/>
            <a:t>Generate force for stage separation</a:t>
          </a:r>
        </a:p>
      </dgm:t>
    </dgm:pt>
    <dgm:pt modelId="{201561F5-7F07-4D81-ACA3-F15F7400769C}" type="sibTrans" cxnId="{7B85C3FD-CF97-4F02-9F9C-D1F298FD80F2}">
      <dgm:prSet/>
      <dgm:spPr/>
      <dgm:t>
        <a:bodyPr/>
        <a:lstStyle/>
        <a:p>
          <a:endParaRPr lang="en-US"/>
        </a:p>
      </dgm:t>
    </dgm:pt>
    <dgm:pt modelId="{CE816216-4220-4E07-A1F5-EF13B374FAA0}" type="parTrans" cxnId="{7B85C3FD-CF97-4F02-9F9C-D1F298FD80F2}">
      <dgm:prSet/>
      <dgm:spPr/>
      <dgm:t>
        <a:bodyPr/>
        <a:lstStyle/>
        <a:p>
          <a:endParaRPr lang="en-US"/>
        </a:p>
      </dgm:t>
    </dgm:pt>
    <dgm:pt modelId="{990E4D8C-9BB4-4DC2-A107-102950A83111}">
      <dgm:prSet phldrT="[Text]"/>
      <dgm:spPr/>
      <dgm:t>
        <a:bodyPr/>
        <a:lstStyle/>
        <a:p>
          <a:pPr algn="ctr"/>
          <a:r>
            <a:rPr lang="en-US"/>
            <a:t>Secures parachutes to vehicle</a:t>
          </a:r>
        </a:p>
      </dgm:t>
    </dgm:pt>
    <dgm:pt modelId="{484DCA22-62D1-448A-A830-F9F290B41892}" type="sibTrans" cxnId="{1CA0CB6C-F170-4710-8A7A-EA010A26A906}">
      <dgm:prSet/>
      <dgm:spPr/>
      <dgm:t>
        <a:bodyPr/>
        <a:lstStyle/>
        <a:p>
          <a:endParaRPr lang="en-US"/>
        </a:p>
      </dgm:t>
    </dgm:pt>
    <dgm:pt modelId="{C9B3CA34-44F1-4746-B9FB-37EE3B2B2545}" type="parTrans" cxnId="{1CA0CB6C-F170-4710-8A7A-EA010A26A906}">
      <dgm:prSet/>
      <dgm:spPr/>
      <dgm:t>
        <a:bodyPr/>
        <a:lstStyle/>
        <a:p>
          <a:endParaRPr lang="en-US"/>
        </a:p>
      </dgm:t>
    </dgm:pt>
    <dgm:pt modelId="{D927CBFB-BCDD-4944-904D-59BB4F681565}" type="pres">
      <dgm:prSet presAssocID="{4C83D01C-38F3-004D-AB2E-03F360B7CD6C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BF139CB-9640-504D-817B-C1F60582A363}" type="pres">
      <dgm:prSet presAssocID="{1323DF3D-6EAC-BF44-81A5-A265A0FDE8E1}" presName="hierRoot1" presStyleCnt="0">
        <dgm:presLayoutVars>
          <dgm:hierBranch val="init"/>
        </dgm:presLayoutVars>
      </dgm:prSet>
      <dgm:spPr/>
    </dgm:pt>
    <dgm:pt modelId="{B035E6AC-13C5-EB4C-96B0-F3661316A012}" type="pres">
      <dgm:prSet presAssocID="{1323DF3D-6EAC-BF44-81A5-A265A0FDE8E1}" presName="rootComposite1" presStyleCnt="0"/>
      <dgm:spPr/>
    </dgm:pt>
    <dgm:pt modelId="{78A819E6-18B9-6C48-A707-282649215778}" type="pres">
      <dgm:prSet presAssocID="{1323DF3D-6EAC-BF44-81A5-A265A0FDE8E1}" presName="rootText1" presStyleLbl="node0" presStyleIdx="0" presStyleCnt="1">
        <dgm:presLayoutVars>
          <dgm:chPref val="3"/>
        </dgm:presLayoutVars>
      </dgm:prSet>
      <dgm:spPr/>
    </dgm:pt>
    <dgm:pt modelId="{3FABB626-7FD5-A549-B935-A7C313DE0A5E}" type="pres">
      <dgm:prSet presAssocID="{1323DF3D-6EAC-BF44-81A5-A265A0FDE8E1}" presName="rootConnector1" presStyleLbl="node1" presStyleIdx="0" presStyleCnt="0"/>
      <dgm:spPr/>
    </dgm:pt>
    <dgm:pt modelId="{3FDA5A00-CE12-9241-8399-F6ADCBF643A0}" type="pres">
      <dgm:prSet presAssocID="{1323DF3D-6EAC-BF44-81A5-A265A0FDE8E1}" presName="hierChild2" presStyleCnt="0"/>
      <dgm:spPr/>
    </dgm:pt>
    <dgm:pt modelId="{B6FD828C-E36F-DA48-8B12-92D90B99B8F7}" type="pres">
      <dgm:prSet presAssocID="{F261E55F-DD78-46B2-B583-8A29CFF22610}" presName="Name37" presStyleLbl="parChTrans1D2" presStyleIdx="0" presStyleCnt="1"/>
      <dgm:spPr/>
    </dgm:pt>
    <dgm:pt modelId="{EFF069B6-D4E3-B54C-88E4-743A8AC5BCD7}" type="pres">
      <dgm:prSet presAssocID="{86B5AC78-0B88-47E5-BD03-5E7D567E2CFC}" presName="hierRoot2" presStyleCnt="0">
        <dgm:presLayoutVars>
          <dgm:hierBranch val="init"/>
        </dgm:presLayoutVars>
      </dgm:prSet>
      <dgm:spPr/>
    </dgm:pt>
    <dgm:pt modelId="{81A41D21-8A15-4646-AAAE-64997C04181E}" type="pres">
      <dgm:prSet presAssocID="{86B5AC78-0B88-47E5-BD03-5E7D567E2CFC}" presName="rootComposite" presStyleCnt="0"/>
      <dgm:spPr/>
    </dgm:pt>
    <dgm:pt modelId="{FA17F50F-0913-6E48-AEE7-24204C3AF8DC}" type="pres">
      <dgm:prSet presAssocID="{86B5AC78-0B88-47E5-BD03-5E7D567E2CFC}" presName="rootText" presStyleLbl="node2" presStyleIdx="0" presStyleCnt="1">
        <dgm:presLayoutVars>
          <dgm:chPref val="3"/>
        </dgm:presLayoutVars>
      </dgm:prSet>
      <dgm:spPr/>
    </dgm:pt>
    <dgm:pt modelId="{F5DAC069-C873-604D-8FC4-5BDC7F15990E}" type="pres">
      <dgm:prSet presAssocID="{86B5AC78-0B88-47E5-BD03-5E7D567E2CFC}" presName="rootConnector" presStyleLbl="node2" presStyleIdx="0" presStyleCnt="1"/>
      <dgm:spPr/>
    </dgm:pt>
    <dgm:pt modelId="{43EC6C04-24A8-E441-8AA4-E69084B755BF}" type="pres">
      <dgm:prSet presAssocID="{86B5AC78-0B88-47E5-BD03-5E7D567E2CFC}" presName="hierChild4" presStyleCnt="0"/>
      <dgm:spPr/>
    </dgm:pt>
    <dgm:pt modelId="{92AFF7AA-C9ED-354F-B629-4F2CA719604D}" type="pres">
      <dgm:prSet presAssocID="{F7040F01-82C4-4747-B413-1E0C70DBDC44}" presName="Name37" presStyleLbl="parChTrans1D3" presStyleIdx="0" presStyleCnt="1"/>
      <dgm:spPr/>
    </dgm:pt>
    <dgm:pt modelId="{3704C39C-0AEA-FD4D-BF10-5235D7BF9F56}" type="pres">
      <dgm:prSet presAssocID="{C66B518F-5A82-7D41-890D-658B214BEDDD}" presName="hierRoot2" presStyleCnt="0">
        <dgm:presLayoutVars>
          <dgm:hierBranch val="init"/>
        </dgm:presLayoutVars>
      </dgm:prSet>
      <dgm:spPr/>
    </dgm:pt>
    <dgm:pt modelId="{7758ADE5-A507-3C45-8683-AB987BBF9ED8}" type="pres">
      <dgm:prSet presAssocID="{C66B518F-5A82-7D41-890D-658B214BEDDD}" presName="rootComposite" presStyleCnt="0"/>
      <dgm:spPr/>
    </dgm:pt>
    <dgm:pt modelId="{CF6880A0-03DB-7547-9940-A0CD6AD7F7A5}" type="pres">
      <dgm:prSet presAssocID="{C66B518F-5A82-7D41-890D-658B214BEDDD}" presName="rootText" presStyleLbl="node3" presStyleIdx="0" presStyleCnt="1">
        <dgm:presLayoutVars>
          <dgm:chPref val="3"/>
        </dgm:presLayoutVars>
      </dgm:prSet>
      <dgm:spPr/>
    </dgm:pt>
    <dgm:pt modelId="{7E750955-9B51-0F41-BECD-A7C6F5B80575}" type="pres">
      <dgm:prSet presAssocID="{C66B518F-5A82-7D41-890D-658B214BEDDD}" presName="rootConnector" presStyleLbl="node3" presStyleIdx="0" presStyleCnt="1"/>
      <dgm:spPr/>
    </dgm:pt>
    <dgm:pt modelId="{D3725403-326E-F440-8F86-25EB556EBB82}" type="pres">
      <dgm:prSet presAssocID="{C66B518F-5A82-7D41-890D-658B214BEDDD}" presName="hierChild4" presStyleCnt="0"/>
      <dgm:spPr/>
    </dgm:pt>
    <dgm:pt modelId="{2EEDC1B5-CB06-764E-B3EE-4DC905BF1479}" type="pres">
      <dgm:prSet presAssocID="{04551D1E-3E4C-3448-A8FF-0DA9D6CCA8B9}" presName="Name37" presStyleLbl="parChTrans1D4" presStyleIdx="0" presStyleCnt="13"/>
      <dgm:spPr/>
    </dgm:pt>
    <dgm:pt modelId="{8683DBB0-658C-6C41-9031-A0B75B164673}" type="pres">
      <dgm:prSet presAssocID="{FE1BAD53-3512-844A-A1C9-D7071781DAA1}" presName="hierRoot2" presStyleCnt="0">
        <dgm:presLayoutVars>
          <dgm:hierBranch val="init"/>
        </dgm:presLayoutVars>
      </dgm:prSet>
      <dgm:spPr/>
    </dgm:pt>
    <dgm:pt modelId="{18E8A267-5A94-8446-BEE6-7C57D7B62157}" type="pres">
      <dgm:prSet presAssocID="{FE1BAD53-3512-844A-A1C9-D7071781DAA1}" presName="rootComposite" presStyleCnt="0"/>
      <dgm:spPr/>
    </dgm:pt>
    <dgm:pt modelId="{2BF02AE7-24A9-264C-BD45-30EAD63F5109}" type="pres">
      <dgm:prSet presAssocID="{FE1BAD53-3512-844A-A1C9-D7071781DAA1}" presName="rootText" presStyleLbl="node4" presStyleIdx="0" presStyleCnt="13">
        <dgm:presLayoutVars>
          <dgm:chPref val="3"/>
        </dgm:presLayoutVars>
      </dgm:prSet>
      <dgm:spPr/>
    </dgm:pt>
    <dgm:pt modelId="{7549C415-E145-894A-9863-4F3AE0A1EE76}" type="pres">
      <dgm:prSet presAssocID="{FE1BAD53-3512-844A-A1C9-D7071781DAA1}" presName="rootConnector" presStyleLbl="node4" presStyleIdx="0" presStyleCnt="13"/>
      <dgm:spPr/>
    </dgm:pt>
    <dgm:pt modelId="{A6B7E9FE-9136-E04E-B37B-F601425FB85D}" type="pres">
      <dgm:prSet presAssocID="{FE1BAD53-3512-844A-A1C9-D7071781DAA1}" presName="hierChild4" presStyleCnt="0"/>
      <dgm:spPr/>
    </dgm:pt>
    <dgm:pt modelId="{70FA6F8F-C5FA-5744-ABA9-C625E88CDC88}" type="pres">
      <dgm:prSet presAssocID="{773A0BC0-0D58-4AB7-962A-41446319E2CD}" presName="Name37" presStyleLbl="parChTrans1D4" presStyleIdx="1" presStyleCnt="13"/>
      <dgm:spPr/>
    </dgm:pt>
    <dgm:pt modelId="{4E1FF9F3-FA16-9241-93C7-BDAA372BEE50}" type="pres">
      <dgm:prSet presAssocID="{FAEEDD5B-ED87-4898-BD41-FA22906E4654}" presName="hierRoot2" presStyleCnt="0">
        <dgm:presLayoutVars>
          <dgm:hierBranch val="init"/>
        </dgm:presLayoutVars>
      </dgm:prSet>
      <dgm:spPr/>
    </dgm:pt>
    <dgm:pt modelId="{7D3797EF-6062-544A-ADBE-069E465FC1AA}" type="pres">
      <dgm:prSet presAssocID="{FAEEDD5B-ED87-4898-BD41-FA22906E4654}" presName="rootComposite" presStyleCnt="0"/>
      <dgm:spPr/>
    </dgm:pt>
    <dgm:pt modelId="{80CD5F01-4544-4C43-A091-EEFE3939A876}" type="pres">
      <dgm:prSet presAssocID="{FAEEDD5B-ED87-4898-BD41-FA22906E4654}" presName="rootText" presStyleLbl="node4" presStyleIdx="1" presStyleCnt="13">
        <dgm:presLayoutVars>
          <dgm:chPref val="3"/>
        </dgm:presLayoutVars>
      </dgm:prSet>
      <dgm:spPr/>
    </dgm:pt>
    <dgm:pt modelId="{14D0314F-1C0A-F042-BB70-244670500435}" type="pres">
      <dgm:prSet presAssocID="{FAEEDD5B-ED87-4898-BD41-FA22906E4654}" presName="rootConnector" presStyleLbl="node4" presStyleIdx="1" presStyleCnt="13"/>
      <dgm:spPr/>
    </dgm:pt>
    <dgm:pt modelId="{DD7DE2B5-27AE-134C-8AC3-20DAE31C1273}" type="pres">
      <dgm:prSet presAssocID="{FAEEDD5B-ED87-4898-BD41-FA22906E4654}" presName="hierChild4" presStyleCnt="0"/>
      <dgm:spPr/>
    </dgm:pt>
    <dgm:pt modelId="{8CEE912A-8D53-924A-8394-47943B280631}" type="pres">
      <dgm:prSet presAssocID="{FAEEDD5B-ED87-4898-BD41-FA22906E4654}" presName="hierChild5" presStyleCnt="0"/>
      <dgm:spPr/>
    </dgm:pt>
    <dgm:pt modelId="{48109328-334D-4F4E-A625-5B1EA14349DC}" type="pres">
      <dgm:prSet presAssocID="{3481697A-F47E-4C3D-A093-16AC5D45ED1F}" presName="Name37" presStyleLbl="parChTrans1D4" presStyleIdx="2" presStyleCnt="13"/>
      <dgm:spPr/>
    </dgm:pt>
    <dgm:pt modelId="{6831AEBA-30B0-2742-9434-56DAB70AFE0D}" type="pres">
      <dgm:prSet presAssocID="{10F77358-4E2E-47E2-9ABB-F80871CDE638}" presName="hierRoot2" presStyleCnt="0">
        <dgm:presLayoutVars>
          <dgm:hierBranch val="init"/>
        </dgm:presLayoutVars>
      </dgm:prSet>
      <dgm:spPr/>
    </dgm:pt>
    <dgm:pt modelId="{239C51DD-10A2-8E4A-BF6F-0FF402D65EFD}" type="pres">
      <dgm:prSet presAssocID="{10F77358-4E2E-47E2-9ABB-F80871CDE638}" presName="rootComposite" presStyleCnt="0"/>
      <dgm:spPr/>
    </dgm:pt>
    <dgm:pt modelId="{C3724D06-7482-7C49-832A-6969D5B74669}" type="pres">
      <dgm:prSet presAssocID="{10F77358-4E2E-47E2-9ABB-F80871CDE638}" presName="rootText" presStyleLbl="node4" presStyleIdx="2" presStyleCnt="13">
        <dgm:presLayoutVars>
          <dgm:chPref val="3"/>
        </dgm:presLayoutVars>
      </dgm:prSet>
      <dgm:spPr/>
    </dgm:pt>
    <dgm:pt modelId="{5FAF0BF8-87B1-B949-838C-16E0682F1E83}" type="pres">
      <dgm:prSet presAssocID="{10F77358-4E2E-47E2-9ABB-F80871CDE638}" presName="rootConnector" presStyleLbl="node4" presStyleIdx="2" presStyleCnt="13"/>
      <dgm:spPr/>
    </dgm:pt>
    <dgm:pt modelId="{61BCC2DE-508E-3B4E-A366-54A4E25C9F0D}" type="pres">
      <dgm:prSet presAssocID="{10F77358-4E2E-47E2-9ABB-F80871CDE638}" presName="hierChild4" presStyleCnt="0"/>
      <dgm:spPr/>
    </dgm:pt>
    <dgm:pt modelId="{33B93F3A-CF57-C047-8E4E-464B97B58F7C}" type="pres">
      <dgm:prSet presAssocID="{10F77358-4E2E-47E2-9ABB-F80871CDE638}" presName="hierChild5" presStyleCnt="0"/>
      <dgm:spPr/>
    </dgm:pt>
    <dgm:pt modelId="{A97BF8D2-5B19-2F40-84A5-C44DFF501ED1}" type="pres">
      <dgm:prSet presAssocID="{C1325CAB-D017-4A52-A195-73E71C94283F}" presName="Name37" presStyleLbl="parChTrans1D4" presStyleIdx="3" presStyleCnt="13"/>
      <dgm:spPr/>
    </dgm:pt>
    <dgm:pt modelId="{371B1541-FCD8-F549-9425-17589E6241E5}" type="pres">
      <dgm:prSet presAssocID="{CBC8AD9A-B15B-40B4-9059-F330490EEF9C}" presName="hierRoot2" presStyleCnt="0">
        <dgm:presLayoutVars>
          <dgm:hierBranch val="init"/>
        </dgm:presLayoutVars>
      </dgm:prSet>
      <dgm:spPr/>
    </dgm:pt>
    <dgm:pt modelId="{9F527941-6744-8041-84CA-63DE83D45454}" type="pres">
      <dgm:prSet presAssocID="{CBC8AD9A-B15B-40B4-9059-F330490EEF9C}" presName="rootComposite" presStyleCnt="0"/>
      <dgm:spPr/>
    </dgm:pt>
    <dgm:pt modelId="{301C6139-5B6E-F749-BF1F-116CA937DE18}" type="pres">
      <dgm:prSet presAssocID="{CBC8AD9A-B15B-40B4-9059-F330490EEF9C}" presName="rootText" presStyleLbl="node4" presStyleIdx="3" presStyleCnt="13">
        <dgm:presLayoutVars>
          <dgm:chPref val="3"/>
        </dgm:presLayoutVars>
      </dgm:prSet>
      <dgm:spPr/>
    </dgm:pt>
    <dgm:pt modelId="{71CA3D77-E4CB-394C-BA0D-D63799541048}" type="pres">
      <dgm:prSet presAssocID="{CBC8AD9A-B15B-40B4-9059-F330490EEF9C}" presName="rootConnector" presStyleLbl="node4" presStyleIdx="3" presStyleCnt="13"/>
      <dgm:spPr/>
    </dgm:pt>
    <dgm:pt modelId="{6CDFB216-6120-1A43-AA44-6EE4AC5DB45C}" type="pres">
      <dgm:prSet presAssocID="{CBC8AD9A-B15B-40B4-9059-F330490EEF9C}" presName="hierChild4" presStyleCnt="0"/>
      <dgm:spPr/>
    </dgm:pt>
    <dgm:pt modelId="{8D703BFA-9AB7-4E4F-A79C-04DE4FBEDDEE}" type="pres">
      <dgm:prSet presAssocID="{5BA77371-8BD1-415E-8079-D204AEC1488E}" presName="Name37" presStyleLbl="parChTrans1D4" presStyleIdx="4" presStyleCnt="13"/>
      <dgm:spPr/>
    </dgm:pt>
    <dgm:pt modelId="{BEB2EC29-9629-3149-A346-F0ABD0CC3347}" type="pres">
      <dgm:prSet presAssocID="{C3922518-8425-4327-B60C-23D377CCD40A}" presName="hierRoot2" presStyleCnt="0">
        <dgm:presLayoutVars>
          <dgm:hierBranch val="init"/>
        </dgm:presLayoutVars>
      </dgm:prSet>
      <dgm:spPr/>
    </dgm:pt>
    <dgm:pt modelId="{FBA7AAF8-C82A-734B-BDAA-7B63C216189C}" type="pres">
      <dgm:prSet presAssocID="{C3922518-8425-4327-B60C-23D377CCD40A}" presName="rootComposite" presStyleCnt="0"/>
      <dgm:spPr/>
    </dgm:pt>
    <dgm:pt modelId="{46A85C98-8EF6-2C48-B09B-C0EE1ED4933E}" type="pres">
      <dgm:prSet presAssocID="{C3922518-8425-4327-B60C-23D377CCD40A}" presName="rootText" presStyleLbl="node4" presStyleIdx="4" presStyleCnt="13">
        <dgm:presLayoutVars>
          <dgm:chPref val="3"/>
        </dgm:presLayoutVars>
      </dgm:prSet>
      <dgm:spPr/>
    </dgm:pt>
    <dgm:pt modelId="{A0F37BDA-7D42-784A-9176-B5125A3980DD}" type="pres">
      <dgm:prSet presAssocID="{C3922518-8425-4327-B60C-23D377CCD40A}" presName="rootConnector" presStyleLbl="node4" presStyleIdx="4" presStyleCnt="13"/>
      <dgm:spPr/>
    </dgm:pt>
    <dgm:pt modelId="{2C8B363A-3198-F54F-ADD0-763D3498213D}" type="pres">
      <dgm:prSet presAssocID="{C3922518-8425-4327-B60C-23D377CCD40A}" presName="hierChild4" presStyleCnt="0"/>
      <dgm:spPr/>
    </dgm:pt>
    <dgm:pt modelId="{593CA513-45C2-5547-AB86-0EA105FB70A0}" type="pres">
      <dgm:prSet presAssocID="{C3922518-8425-4327-B60C-23D377CCD40A}" presName="hierChild5" presStyleCnt="0"/>
      <dgm:spPr/>
    </dgm:pt>
    <dgm:pt modelId="{A44FCA83-7086-3148-BC4C-64DB56B9512D}" type="pres">
      <dgm:prSet presAssocID="{4DEE72F1-67B6-485B-A876-CDBBB3BB80AC}" presName="Name37" presStyleLbl="parChTrans1D4" presStyleIdx="5" presStyleCnt="13"/>
      <dgm:spPr/>
    </dgm:pt>
    <dgm:pt modelId="{7CF80463-8172-D246-82E3-E195ECB4B017}" type="pres">
      <dgm:prSet presAssocID="{F74F3050-4A64-4264-8E93-B4EEC5F95E4E}" presName="hierRoot2" presStyleCnt="0">
        <dgm:presLayoutVars>
          <dgm:hierBranch val="init"/>
        </dgm:presLayoutVars>
      </dgm:prSet>
      <dgm:spPr/>
    </dgm:pt>
    <dgm:pt modelId="{04D6BABA-34EC-BA49-AA48-F7993A01A12A}" type="pres">
      <dgm:prSet presAssocID="{F74F3050-4A64-4264-8E93-B4EEC5F95E4E}" presName="rootComposite" presStyleCnt="0"/>
      <dgm:spPr/>
    </dgm:pt>
    <dgm:pt modelId="{B35F60B0-678B-704C-9631-12FAFB916D57}" type="pres">
      <dgm:prSet presAssocID="{F74F3050-4A64-4264-8E93-B4EEC5F95E4E}" presName="rootText" presStyleLbl="node4" presStyleIdx="5" presStyleCnt="13">
        <dgm:presLayoutVars>
          <dgm:chPref val="3"/>
        </dgm:presLayoutVars>
      </dgm:prSet>
      <dgm:spPr/>
    </dgm:pt>
    <dgm:pt modelId="{3D2E30CA-1A6A-0544-9E0A-DEE8505BC0C0}" type="pres">
      <dgm:prSet presAssocID="{F74F3050-4A64-4264-8E93-B4EEC5F95E4E}" presName="rootConnector" presStyleLbl="node4" presStyleIdx="5" presStyleCnt="13"/>
      <dgm:spPr/>
    </dgm:pt>
    <dgm:pt modelId="{46A9C42C-F590-A24B-BA24-A52FBB57D8A6}" type="pres">
      <dgm:prSet presAssocID="{F74F3050-4A64-4264-8E93-B4EEC5F95E4E}" presName="hierChild4" presStyleCnt="0"/>
      <dgm:spPr/>
    </dgm:pt>
    <dgm:pt modelId="{E946BCF7-D525-7A40-A6CA-8637FADE542C}" type="pres">
      <dgm:prSet presAssocID="{F74F3050-4A64-4264-8E93-B4EEC5F95E4E}" presName="hierChild5" presStyleCnt="0"/>
      <dgm:spPr/>
    </dgm:pt>
    <dgm:pt modelId="{5ED09CC3-8B3B-CC4E-98E5-00189DCE9560}" type="pres">
      <dgm:prSet presAssocID="{CBC8AD9A-B15B-40B4-9059-F330490EEF9C}" presName="hierChild5" presStyleCnt="0"/>
      <dgm:spPr/>
    </dgm:pt>
    <dgm:pt modelId="{52F2A4B9-764B-C142-ACEB-9B3ED7116B0C}" type="pres">
      <dgm:prSet presAssocID="{FE1BAD53-3512-844A-A1C9-D7071781DAA1}" presName="hierChild5" presStyleCnt="0"/>
      <dgm:spPr/>
    </dgm:pt>
    <dgm:pt modelId="{13C329CB-7091-454D-95D3-9B514CE5A097}" type="pres">
      <dgm:prSet presAssocID="{D3288353-1721-451B-8B90-BFA1088F950C}" presName="Name37" presStyleLbl="parChTrans1D4" presStyleIdx="6" presStyleCnt="13"/>
      <dgm:spPr/>
    </dgm:pt>
    <dgm:pt modelId="{FE8719C0-F3E3-E04F-87CF-5273756D46A2}" type="pres">
      <dgm:prSet presAssocID="{4FDD788C-7130-490B-A81D-2B28A88A5732}" presName="hierRoot2" presStyleCnt="0">
        <dgm:presLayoutVars>
          <dgm:hierBranch val="init"/>
        </dgm:presLayoutVars>
      </dgm:prSet>
      <dgm:spPr/>
    </dgm:pt>
    <dgm:pt modelId="{E97B00C7-32FB-F94A-B28E-295FAAD034E2}" type="pres">
      <dgm:prSet presAssocID="{4FDD788C-7130-490B-A81D-2B28A88A5732}" presName="rootComposite" presStyleCnt="0"/>
      <dgm:spPr/>
    </dgm:pt>
    <dgm:pt modelId="{346A8BA3-83C7-7441-B388-809D9CF4B87B}" type="pres">
      <dgm:prSet presAssocID="{4FDD788C-7130-490B-A81D-2B28A88A5732}" presName="rootText" presStyleLbl="node4" presStyleIdx="6" presStyleCnt="13">
        <dgm:presLayoutVars>
          <dgm:chPref val="3"/>
        </dgm:presLayoutVars>
      </dgm:prSet>
      <dgm:spPr/>
    </dgm:pt>
    <dgm:pt modelId="{04206195-CD1A-1B41-9757-5B0E1707C075}" type="pres">
      <dgm:prSet presAssocID="{4FDD788C-7130-490B-A81D-2B28A88A5732}" presName="rootConnector" presStyleLbl="node4" presStyleIdx="6" presStyleCnt="13"/>
      <dgm:spPr/>
    </dgm:pt>
    <dgm:pt modelId="{09F5B96B-06AC-3948-A31C-C9DC516A21F9}" type="pres">
      <dgm:prSet presAssocID="{4FDD788C-7130-490B-A81D-2B28A88A5732}" presName="hierChild4" presStyleCnt="0"/>
      <dgm:spPr/>
    </dgm:pt>
    <dgm:pt modelId="{5610B45E-B9A2-7744-AFCC-0468013A87E4}" type="pres">
      <dgm:prSet presAssocID="{DC94EFAE-22D0-469C-BBA3-F167DBA2D833}" presName="Name37" presStyleLbl="parChTrans1D4" presStyleIdx="7" presStyleCnt="13"/>
      <dgm:spPr/>
    </dgm:pt>
    <dgm:pt modelId="{35AA6AAD-C263-C043-B6D9-035A270EEEF1}" type="pres">
      <dgm:prSet presAssocID="{C1951ACA-929B-463F-B744-885F20E98E67}" presName="hierRoot2" presStyleCnt="0">
        <dgm:presLayoutVars>
          <dgm:hierBranch val="init"/>
        </dgm:presLayoutVars>
      </dgm:prSet>
      <dgm:spPr/>
    </dgm:pt>
    <dgm:pt modelId="{D113C498-41AC-C84D-847E-69EAB1837B66}" type="pres">
      <dgm:prSet presAssocID="{C1951ACA-929B-463F-B744-885F20E98E67}" presName="rootComposite" presStyleCnt="0"/>
      <dgm:spPr/>
    </dgm:pt>
    <dgm:pt modelId="{38152116-87EB-A94E-84A7-3D80BE43578E}" type="pres">
      <dgm:prSet presAssocID="{C1951ACA-929B-463F-B744-885F20E98E67}" presName="rootText" presStyleLbl="node4" presStyleIdx="7" presStyleCnt="13">
        <dgm:presLayoutVars>
          <dgm:chPref val="3"/>
        </dgm:presLayoutVars>
      </dgm:prSet>
      <dgm:spPr/>
    </dgm:pt>
    <dgm:pt modelId="{6F5C1606-9C36-204C-97DE-26FFFB868D61}" type="pres">
      <dgm:prSet presAssocID="{C1951ACA-929B-463F-B744-885F20E98E67}" presName="rootConnector" presStyleLbl="node4" presStyleIdx="7" presStyleCnt="13"/>
      <dgm:spPr/>
    </dgm:pt>
    <dgm:pt modelId="{EDD085EB-0DD4-DD42-8C0D-25908E7B7F20}" type="pres">
      <dgm:prSet presAssocID="{C1951ACA-929B-463F-B744-885F20E98E67}" presName="hierChild4" presStyleCnt="0"/>
      <dgm:spPr/>
    </dgm:pt>
    <dgm:pt modelId="{13DE362E-95ED-2A40-BA32-268E77D34715}" type="pres">
      <dgm:prSet presAssocID="{EF8B288A-0A81-4D18-A873-968F44F39718}" presName="Name37" presStyleLbl="parChTrans1D4" presStyleIdx="8" presStyleCnt="13"/>
      <dgm:spPr/>
    </dgm:pt>
    <dgm:pt modelId="{6E7361FC-B56B-FD49-849A-3D8E91E7AEC5}" type="pres">
      <dgm:prSet presAssocID="{9F56D3AB-48DA-4831-A5D3-225E388C1AD2}" presName="hierRoot2" presStyleCnt="0">
        <dgm:presLayoutVars>
          <dgm:hierBranch val="init"/>
        </dgm:presLayoutVars>
      </dgm:prSet>
      <dgm:spPr/>
    </dgm:pt>
    <dgm:pt modelId="{7E8C6AC8-EF6D-6444-8608-D8131464DD6D}" type="pres">
      <dgm:prSet presAssocID="{9F56D3AB-48DA-4831-A5D3-225E388C1AD2}" presName="rootComposite" presStyleCnt="0"/>
      <dgm:spPr/>
    </dgm:pt>
    <dgm:pt modelId="{9412F6B8-838B-1242-A5C2-8C2639DC78F2}" type="pres">
      <dgm:prSet presAssocID="{9F56D3AB-48DA-4831-A5D3-225E388C1AD2}" presName="rootText" presStyleLbl="node4" presStyleIdx="8" presStyleCnt="13">
        <dgm:presLayoutVars>
          <dgm:chPref val="3"/>
        </dgm:presLayoutVars>
      </dgm:prSet>
      <dgm:spPr/>
    </dgm:pt>
    <dgm:pt modelId="{99AA8B4B-4D5E-9648-982E-38DC740784FF}" type="pres">
      <dgm:prSet presAssocID="{9F56D3AB-48DA-4831-A5D3-225E388C1AD2}" presName="rootConnector" presStyleLbl="node4" presStyleIdx="8" presStyleCnt="13"/>
      <dgm:spPr/>
    </dgm:pt>
    <dgm:pt modelId="{7D89A0EB-33EC-CC46-9BCC-E64DBA41FBA7}" type="pres">
      <dgm:prSet presAssocID="{9F56D3AB-48DA-4831-A5D3-225E388C1AD2}" presName="hierChild4" presStyleCnt="0"/>
      <dgm:spPr/>
    </dgm:pt>
    <dgm:pt modelId="{F32AEBE3-91E3-5946-A090-113E152D97EA}" type="pres">
      <dgm:prSet presAssocID="{9F56D3AB-48DA-4831-A5D3-225E388C1AD2}" presName="hierChild5" presStyleCnt="0"/>
      <dgm:spPr/>
    </dgm:pt>
    <dgm:pt modelId="{8A5D7BAF-EFFD-0F4C-BF77-9702E3D1F8D0}" type="pres">
      <dgm:prSet presAssocID="{C1951ACA-929B-463F-B744-885F20E98E67}" presName="hierChild5" presStyleCnt="0"/>
      <dgm:spPr/>
    </dgm:pt>
    <dgm:pt modelId="{9840C06E-68EF-6849-A0F0-CFCD81CEEDD2}" type="pres">
      <dgm:prSet presAssocID="{E58CDE2F-5648-4DB8-8A1F-C9591E21E6C4}" presName="Name37" presStyleLbl="parChTrans1D4" presStyleIdx="9" presStyleCnt="13"/>
      <dgm:spPr/>
    </dgm:pt>
    <dgm:pt modelId="{21C9266F-08C3-B64D-9DC4-EB4A4AF6D805}" type="pres">
      <dgm:prSet presAssocID="{F97FE3A6-A053-46AC-893C-6E1DD29D4396}" presName="hierRoot2" presStyleCnt="0">
        <dgm:presLayoutVars>
          <dgm:hierBranch val="init"/>
        </dgm:presLayoutVars>
      </dgm:prSet>
      <dgm:spPr/>
    </dgm:pt>
    <dgm:pt modelId="{2D9C154D-1DBD-B740-BD19-4BC166E63C29}" type="pres">
      <dgm:prSet presAssocID="{F97FE3A6-A053-46AC-893C-6E1DD29D4396}" presName="rootComposite" presStyleCnt="0"/>
      <dgm:spPr/>
    </dgm:pt>
    <dgm:pt modelId="{65ED89C7-3BE5-9843-8AD7-A511F3089B0E}" type="pres">
      <dgm:prSet presAssocID="{F97FE3A6-A053-46AC-893C-6E1DD29D4396}" presName="rootText" presStyleLbl="node4" presStyleIdx="9" presStyleCnt="13">
        <dgm:presLayoutVars>
          <dgm:chPref val="3"/>
        </dgm:presLayoutVars>
      </dgm:prSet>
      <dgm:spPr/>
    </dgm:pt>
    <dgm:pt modelId="{CA8DC65B-AAD3-9A41-A4E7-B9AFA7714A85}" type="pres">
      <dgm:prSet presAssocID="{F97FE3A6-A053-46AC-893C-6E1DD29D4396}" presName="rootConnector" presStyleLbl="node4" presStyleIdx="9" presStyleCnt="13"/>
      <dgm:spPr/>
    </dgm:pt>
    <dgm:pt modelId="{5F7B394A-F2C8-3B49-A240-4F54E9311146}" type="pres">
      <dgm:prSet presAssocID="{F97FE3A6-A053-46AC-893C-6E1DD29D4396}" presName="hierChild4" presStyleCnt="0"/>
      <dgm:spPr/>
    </dgm:pt>
    <dgm:pt modelId="{9477930F-CCCF-A243-A6B2-CB74FEF23F2A}" type="pres">
      <dgm:prSet presAssocID="{63AAFE32-06BD-4358-A41E-A1B932FA7692}" presName="Name37" presStyleLbl="parChTrans1D4" presStyleIdx="10" presStyleCnt="13"/>
      <dgm:spPr/>
    </dgm:pt>
    <dgm:pt modelId="{920D1D29-34C3-1D49-BC76-D9DF0DF68F16}" type="pres">
      <dgm:prSet presAssocID="{4DFBCC1F-2510-45BB-86CE-EA8221CA71F8}" presName="hierRoot2" presStyleCnt="0">
        <dgm:presLayoutVars>
          <dgm:hierBranch val="init"/>
        </dgm:presLayoutVars>
      </dgm:prSet>
      <dgm:spPr/>
    </dgm:pt>
    <dgm:pt modelId="{1C1EC942-5C9E-2B4D-A5A4-E96C9670914D}" type="pres">
      <dgm:prSet presAssocID="{4DFBCC1F-2510-45BB-86CE-EA8221CA71F8}" presName="rootComposite" presStyleCnt="0"/>
      <dgm:spPr/>
    </dgm:pt>
    <dgm:pt modelId="{4FB2B717-EBEB-BC4F-8FBE-39F808E136AC}" type="pres">
      <dgm:prSet presAssocID="{4DFBCC1F-2510-45BB-86CE-EA8221CA71F8}" presName="rootText" presStyleLbl="node4" presStyleIdx="10" presStyleCnt="13">
        <dgm:presLayoutVars>
          <dgm:chPref val="3"/>
        </dgm:presLayoutVars>
      </dgm:prSet>
      <dgm:spPr/>
    </dgm:pt>
    <dgm:pt modelId="{E5593CA2-1F25-3649-85FA-706A0BE7C716}" type="pres">
      <dgm:prSet presAssocID="{4DFBCC1F-2510-45BB-86CE-EA8221CA71F8}" presName="rootConnector" presStyleLbl="node4" presStyleIdx="10" presStyleCnt="13"/>
      <dgm:spPr/>
    </dgm:pt>
    <dgm:pt modelId="{A3E02361-0F80-1E49-A925-089BC2037197}" type="pres">
      <dgm:prSet presAssocID="{4DFBCC1F-2510-45BB-86CE-EA8221CA71F8}" presName="hierChild4" presStyleCnt="0"/>
      <dgm:spPr/>
    </dgm:pt>
    <dgm:pt modelId="{46248AF5-A33F-A44F-BFDA-1B36A223FF3F}" type="pres">
      <dgm:prSet presAssocID="{4DFBCC1F-2510-45BB-86CE-EA8221CA71F8}" presName="hierChild5" presStyleCnt="0"/>
      <dgm:spPr/>
    </dgm:pt>
    <dgm:pt modelId="{73AF0DF9-DC63-5C49-99FB-D0F3C34DEE83}" type="pres">
      <dgm:prSet presAssocID="{F97FE3A6-A053-46AC-893C-6E1DD29D4396}" presName="hierChild5" presStyleCnt="0"/>
      <dgm:spPr/>
    </dgm:pt>
    <dgm:pt modelId="{447183BB-7672-DF4C-AAF0-64D09476A299}" type="pres">
      <dgm:prSet presAssocID="{CE816216-4220-4E07-A1F5-EF13B374FAA0}" presName="Name37" presStyleLbl="parChTrans1D4" presStyleIdx="11" presStyleCnt="13"/>
      <dgm:spPr/>
    </dgm:pt>
    <dgm:pt modelId="{E1E8490C-F2F7-414F-9EF4-5A39FD4BF17D}" type="pres">
      <dgm:prSet presAssocID="{F6AF4C25-3BA0-4FF4-9AFB-12BBB9C210FE}" presName="hierRoot2" presStyleCnt="0">
        <dgm:presLayoutVars>
          <dgm:hierBranch val="init"/>
        </dgm:presLayoutVars>
      </dgm:prSet>
      <dgm:spPr/>
    </dgm:pt>
    <dgm:pt modelId="{9A1B6C96-2036-E046-8D5F-486C42289D60}" type="pres">
      <dgm:prSet presAssocID="{F6AF4C25-3BA0-4FF4-9AFB-12BBB9C210FE}" presName="rootComposite" presStyleCnt="0"/>
      <dgm:spPr/>
    </dgm:pt>
    <dgm:pt modelId="{4B118011-BDB1-F647-A9E9-97786C577473}" type="pres">
      <dgm:prSet presAssocID="{F6AF4C25-3BA0-4FF4-9AFB-12BBB9C210FE}" presName="rootText" presStyleLbl="node4" presStyleIdx="11" presStyleCnt="13">
        <dgm:presLayoutVars>
          <dgm:chPref val="3"/>
        </dgm:presLayoutVars>
      </dgm:prSet>
      <dgm:spPr/>
    </dgm:pt>
    <dgm:pt modelId="{E3FC51BC-64E3-EF40-9489-E48EF7F9231B}" type="pres">
      <dgm:prSet presAssocID="{F6AF4C25-3BA0-4FF4-9AFB-12BBB9C210FE}" presName="rootConnector" presStyleLbl="node4" presStyleIdx="11" presStyleCnt="13"/>
      <dgm:spPr/>
    </dgm:pt>
    <dgm:pt modelId="{3CFF813C-C108-9944-885D-993F427685B1}" type="pres">
      <dgm:prSet presAssocID="{F6AF4C25-3BA0-4FF4-9AFB-12BBB9C210FE}" presName="hierChild4" presStyleCnt="0"/>
      <dgm:spPr/>
    </dgm:pt>
    <dgm:pt modelId="{BD901C87-D145-774E-8239-42CE9661ED63}" type="pres">
      <dgm:prSet presAssocID="{F6AF4C25-3BA0-4FF4-9AFB-12BBB9C210FE}" presName="hierChild5" presStyleCnt="0"/>
      <dgm:spPr/>
    </dgm:pt>
    <dgm:pt modelId="{3F770537-D09A-674E-BF99-42923139207C}" type="pres">
      <dgm:prSet presAssocID="{C9B3CA34-44F1-4746-B9FB-37EE3B2B2545}" presName="Name37" presStyleLbl="parChTrans1D4" presStyleIdx="12" presStyleCnt="13"/>
      <dgm:spPr/>
    </dgm:pt>
    <dgm:pt modelId="{E247DB90-2FBB-314E-8BC8-36925A769B33}" type="pres">
      <dgm:prSet presAssocID="{990E4D8C-9BB4-4DC2-A107-102950A83111}" presName="hierRoot2" presStyleCnt="0">
        <dgm:presLayoutVars>
          <dgm:hierBranch val="init"/>
        </dgm:presLayoutVars>
      </dgm:prSet>
      <dgm:spPr/>
    </dgm:pt>
    <dgm:pt modelId="{48190705-8D5D-BB44-96CF-52F4D0C2580D}" type="pres">
      <dgm:prSet presAssocID="{990E4D8C-9BB4-4DC2-A107-102950A83111}" presName="rootComposite" presStyleCnt="0"/>
      <dgm:spPr/>
    </dgm:pt>
    <dgm:pt modelId="{24F3DC3F-2F4D-1041-924B-BF5472177136}" type="pres">
      <dgm:prSet presAssocID="{990E4D8C-9BB4-4DC2-A107-102950A83111}" presName="rootText" presStyleLbl="node4" presStyleIdx="12" presStyleCnt="13">
        <dgm:presLayoutVars>
          <dgm:chPref val="3"/>
        </dgm:presLayoutVars>
      </dgm:prSet>
      <dgm:spPr/>
    </dgm:pt>
    <dgm:pt modelId="{12573152-2BD2-BC48-86EF-74993BA20F19}" type="pres">
      <dgm:prSet presAssocID="{990E4D8C-9BB4-4DC2-A107-102950A83111}" presName="rootConnector" presStyleLbl="node4" presStyleIdx="12" presStyleCnt="13"/>
      <dgm:spPr/>
    </dgm:pt>
    <dgm:pt modelId="{A1EFF867-5933-CB48-9105-78907858994E}" type="pres">
      <dgm:prSet presAssocID="{990E4D8C-9BB4-4DC2-A107-102950A83111}" presName="hierChild4" presStyleCnt="0"/>
      <dgm:spPr/>
    </dgm:pt>
    <dgm:pt modelId="{97C7666E-350E-424E-9103-5A84CB1AA7D9}" type="pres">
      <dgm:prSet presAssocID="{990E4D8C-9BB4-4DC2-A107-102950A83111}" presName="hierChild5" presStyleCnt="0"/>
      <dgm:spPr/>
    </dgm:pt>
    <dgm:pt modelId="{EADE6B32-6574-3547-834E-B1E5BC71F335}" type="pres">
      <dgm:prSet presAssocID="{4FDD788C-7130-490B-A81D-2B28A88A5732}" presName="hierChild5" presStyleCnt="0"/>
      <dgm:spPr/>
    </dgm:pt>
    <dgm:pt modelId="{DA868EB5-7384-BA4A-B219-0D7947379CA1}" type="pres">
      <dgm:prSet presAssocID="{C66B518F-5A82-7D41-890D-658B214BEDDD}" presName="hierChild5" presStyleCnt="0"/>
      <dgm:spPr/>
    </dgm:pt>
    <dgm:pt modelId="{99C6E4B9-FE81-684D-804B-D74C5B5C572E}" type="pres">
      <dgm:prSet presAssocID="{86B5AC78-0B88-47E5-BD03-5E7D567E2CFC}" presName="hierChild5" presStyleCnt="0"/>
      <dgm:spPr/>
    </dgm:pt>
    <dgm:pt modelId="{36E83F3D-94AC-464E-9CB9-39A23C002E46}" type="pres">
      <dgm:prSet presAssocID="{1323DF3D-6EAC-BF44-81A5-A265A0FDE8E1}" presName="hierChild3" presStyleCnt="0"/>
      <dgm:spPr/>
    </dgm:pt>
  </dgm:ptLst>
  <dgm:cxnLst>
    <dgm:cxn modelId="{8B4EF200-6D37-484A-A0CF-6DA84A0E6C32}" type="presOf" srcId="{990E4D8C-9BB4-4DC2-A107-102950A83111}" destId="{24F3DC3F-2F4D-1041-924B-BF5472177136}" srcOrd="0" destOrd="0" presId="urn:microsoft.com/office/officeart/2005/8/layout/orgChart1"/>
    <dgm:cxn modelId="{C21B870A-2F95-1D4A-A3A8-2E8C5C97D1D9}" type="presOf" srcId="{EF8B288A-0A81-4D18-A873-968F44F39718}" destId="{13DE362E-95ED-2A40-BA32-268E77D34715}" srcOrd="0" destOrd="0" presId="urn:microsoft.com/office/officeart/2005/8/layout/orgChart1"/>
    <dgm:cxn modelId="{D9CDEE0C-D3D9-9A41-BE28-31493EA592F0}" type="presOf" srcId="{CE816216-4220-4E07-A1F5-EF13B374FAA0}" destId="{447183BB-7672-DF4C-AAF0-64D09476A299}" srcOrd="0" destOrd="0" presId="urn:microsoft.com/office/officeart/2005/8/layout/orgChart1"/>
    <dgm:cxn modelId="{AACEA513-0D00-F940-A664-B25AA87BDDFD}" type="presOf" srcId="{C66B518F-5A82-7D41-890D-658B214BEDDD}" destId="{7E750955-9B51-0F41-BECD-A7C6F5B80575}" srcOrd="1" destOrd="0" presId="urn:microsoft.com/office/officeart/2005/8/layout/orgChart1"/>
    <dgm:cxn modelId="{BF3CD216-22BB-7447-8A27-CF9C8FCFB24E}" type="presOf" srcId="{F7040F01-82C4-4747-B413-1E0C70DBDC44}" destId="{92AFF7AA-C9ED-354F-B629-4F2CA719604D}" srcOrd="0" destOrd="0" presId="urn:microsoft.com/office/officeart/2005/8/layout/orgChart1"/>
    <dgm:cxn modelId="{06E62717-9A0C-F248-8876-5700EFEA87E7}" type="presOf" srcId="{C9B3CA34-44F1-4746-B9FB-37EE3B2B2545}" destId="{3F770537-D09A-674E-BF99-42923139207C}" srcOrd="0" destOrd="0" presId="urn:microsoft.com/office/officeart/2005/8/layout/orgChart1"/>
    <dgm:cxn modelId="{C5219F1A-CF07-4243-A9A3-B28D7A0029EC}" type="presOf" srcId="{FAEEDD5B-ED87-4898-BD41-FA22906E4654}" destId="{14D0314F-1C0A-F042-BB70-244670500435}" srcOrd="1" destOrd="0" presId="urn:microsoft.com/office/officeart/2005/8/layout/orgChart1"/>
    <dgm:cxn modelId="{EA5FEF1B-4443-E343-B6A6-C7A934E785FE}" type="presOf" srcId="{F261E55F-DD78-46B2-B583-8A29CFF22610}" destId="{B6FD828C-E36F-DA48-8B12-92D90B99B8F7}" srcOrd="0" destOrd="0" presId="urn:microsoft.com/office/officeart/2005/8/layout/orgChart1"/>
    <dgm:cxn modelId="{4A1A6A1D-B72B-4EB5-AA4E-E0C88BF02E17}" srcId="{FE1BAD53-3512-844A-A1C9-D7071781DAA1}" destId="{CBC8AD9A-B15B-40B4-9059-F330490EEF9C}" srcOrd="2" destOrd="0" parTransId="{C1325CAB-D017-4A52-A195-73E71C94283F}" sibTransId="{F5B50A42-17DC-4D5A-A00F-6194709F36A4}"/>
    <dgm:cxn modelId="{2535302F-4B94-47CC-BDF8-955880527111}" srcId="{FE1BAD53-3512-844A-A1C9-D7071781DAA1}" destId="{10F77358-4E2E-47E2-9ABB-F80871CDE638}" srcOrd="1" destOrd="0" parTransId="{3481697A-F47E-4C3D-A093-16AC5D45ED1F}" sibTransId="{65093181-6707-4AC3-8252-0F835DD23E35}"/>
    <dgm:cxn modelId="{F5659535-BD5F-4DAF-8843-CD11AFEBA57D}" srcId="{1323DF3D-6EAC-BF44-81A5-A265A0FDE8E1}" destId="{86B5AC78-0B88-47E5-BD03-5E7D567E2CFC}" srcOrd="0" destOrd="0" parTransId="{F261E55F-DD78-46B2-B583-8A29CFF22610}" sibTransId="{D58411FA-9002-4A8E-965D-509EAA2D8701}"/>
    <dgm:cxn modelId="{02C84F3B-2548-8C4A-90E2-E642D68D9DF2}" type="presOf" srcId="{C3922518-8425-4327-B60C-23D377CCD40A}" destId="{46A85C98-8EF6-2C48-B09B-C0EE1ED4933E}" srcOrd="0" destOrd="0" presId="urn:microsoft.com/office/officeart/2005/8/layout/orgChart1"/>
    <dgm:cxn modelId="{3D5A3C5B-290C-3F4A-B0CC-7A30328E8F25}" type="presOf" srcId="{D3288353-1721-451B-8B90-BFA1088F950C}" destId="{13C329CB-7091-454D-95D3-9B514CE5A097}" srcOrd="0" destOrd="0" presId="urn:microsoft.com/office/officeart/2005/8/layout/orgChart1"/>
    <dgm:cxn modelId="{84C79B41-6BD4-9242-8480-FF9F062A48AD}" type="presOf" srcId="{F6AF4C25-3BA0-4FF4-9AFB-12BBB9C210FE}" destId="{4B118011-BDB1-F647-A9E9-97786C577473}" srcOrd="0" destOrd="0" presId="urn:microsoft.com/office/officeart/2005/8/layout/orgChart1"/>
    <dgm:cxn modelId="{125E2F62-728A-634D-A686-588741CA84D9}" type="presOf" srcId="{F74F3050-4A64-4264-8E93-B4EEC5F95E4E}" destId="{3D2E30CA-1A6A-0544-9E0A-DEE8505BC0C0}" srcOrd="1" destOrd="0" presId="urn:microsoft.com/office/officeart/2005/8/layout/orgChart1"/>
    <dgm:cxn modelId="{1D9B4E43-6C80-F149-AA41-F97DB0684381}" srcId="{4C83D01C-38F3-004D-AB2E-03F360B7CD6C}" destId="{1323DF3D-6EAC-BF44-81A5-A265A0FDE8E1}" srcOrd="0" destOrd="0" parTransId="{4BE170CF-0C90-AC41-925D-88BC70BF21A8}" sibTransId="{88F3B8B1-2342-FC40-A654-ED41F59366E5}"/>
    <dgm:cxn modelId="{A109D444-A46F-C14E-8B64-07DBD054BBFD}" type="presOf" srcId="{C1325CAB-D017-4A52-A195-73E71C94283F}" destId="{A97BF8D2-5B19-2F40-84A5-C44DFF501ED1}" srcOrd="0" destOrd="0" presId="urn:microsoft.com/office/officeart/2005/8/layout/orgChart1"/>
    <dgm:cxn modelId="{55BD1E65-7A96-924B-9378-6FCF0B78D4A8}" type="presOf" srcId="{5BA77371-8BD1-415E-8079-D204AEC1488E}" destId="{8D703BFA-9AB7-4E4F-A79C-04DE4FBEDDEE}" srcOrd="0" destOrd="0" presId="urn:microsoft.com/office/officeart/2005/8/layout/orgChart1"/>
    <dgm:cxn modelId="{0A893847-B7B8-CC4F-878A-34CFC534CCE7}" type="presOf" srcId="{CBC8AD9A-B15B-40B4-9059-F330490EEF9C}" destId="{301C6139-5B6E-F749-BF1F-116CA937DE18}" srcOrd="0" destOrd="0" presId="urn:microsoft.com/office/officeart/2005/8/layout/orgChart1"/>
    <dgm:cxn modelId="{729EB36C-6D75-4DD2-A9E2-DC689144AFDF}" srcId="{CBC8AD9A-B15B-40B4-9059-F330490EEF9C}" destId="{F74F3050-4A64-4264-8E93-B4EEC5F95E4E}" srcOrd="1" destOrd="0" parTransId="{4DEE72F1-67B6-485B-A876-CDBBB3BB80AC}" sibTransId="{ADDF1496-59B8-438C-8468-F41152F6C777}"/>
    <dgm:cxn modelId="{1CA0CB6C-F170-4710-8A7A-EA010A26A906}" srcId="{4FDD788C-7130-490B-A81D-2B28A88A5732}" destId="{990E4D8C-9BB4-4DC2-A107-102950A83111}" srcOrd="3" destOrd="0" parTransId="{C9B3CA34-44F1-4746-B9FB-37EE3B2B2545}" sibTransId="{484DCA22-62D1-448A-A830-F9F290B41892}"/>
    <dgm:cxn modelId="{D598DF4D-5FFF-2643-9EDD-0DCC4DD76433}" type="presOf" srcId="{4DFBCC1F-2510-45BB-86CE-EA8221CA71F8}" destId="{4FB2B717-EBEB-BC4F-8FBE-39F808E136AC}" srcOrd="0" destOrd="0" presId="urn:microsoft.com/office/officeart/2005/8/layout/orgChart1"/>
    <dgm:cxn modelId="{93F33F55-15A5-CE4D-9731-DA1041F10173}" type="presOf" srcId="{4DFBCC1F-2510-45BB-86CE-EA8221CA71F8}" destId="{E5593CA2-1F25-3649-85FA-706A0BE7C716}" srcOrd="1" destOrd="0" presId="urn:microsoft.com/office/officeart/2005/8/layout/orgChart1"/>
    <dgm:cxn modelId="{32D24A75-917C-4D49-A6F1-7848CB885561}" srcId="{C66B518F-5A82-7D41-890D-658B214BEDDD}" destId="{FE1BAD53-3512-844A-A1C9-D7071781DAA1}" srcOrd="0" destOrd="0" parTransId="{04551D1E-3E4C-3448-A8FF-0DA9D6CCA8B9}" sibTransId="{FFA5C637-2220-1340-B471-5AECECABF41B}"/>
    <dgm:cxn modelId="{27DD7579-2AB0-8A40-8B73-80519F297E3F}" type="presOf" srcId="{DC94EFAE-22D0-469C-BBA3-F167DBA2D833}" destId="{5610B45E-B9A2-7744-AFCC-0468013A87E4}" srcOrd="0" destOrd="0" presId="urn:microsoft.com/office/officeart/2005/8/layout/orgChart1"/>
    <dgm:cxn modelId="{EBD68D59-E185-B448-994E-C44B1E5C533D}" srcId="{86B5AC78-0B88-47E5-BD03-5E7D567E2CFC}" destId="{C66B518F-5A82-7D41-890D-658B214BEDDD}" srcOrd="0" destOrd="0" parTransId="{F7040F01-82C4-4747-B413-1E0C70DBDC44}" sibTransId="{E934DEB3-FB36-884F-B259-3529CB955B0C}"/>
    <dgm:cxn modelId="{0E373781-CB40-D24C-AB4A-D8210F72B847}" type="presOf" srcId="{CBC8AD9A-B15B-40B4-9059-F330490EEF9C}" destId="{71CA3D77-E4CB-394C-BA0D-D63799541048}" srcOrd="1" destOrd="0" presId="urn:microsoft.com/office/officeart/2005/8/layout/orgChart1"/>
    <dgm:cxn modelId="{C38E7683-5877-B04C-BF26-9C7462CB06C3}" type="presOf" srcId="{4C83D01C-38F3-004D-AB2E-03F360B7CD6C}" destId="{D927CBFB-BCDD-4944-904D-59BB4F681565}" srcOrd="0" destOrd="0" presId="urn:microsoft.com/office/officeart/2005/8/layout/orgChart1"/>
    <dgm:cxn modelId="{038EF784-302D-AF4C-AEA1-05716C54228A}" type="presOf" srcId="{04551D1E-3E4C-3448-A8FF-0DA9D6CCA8B9}" destId="{2EEDC1B5-CB06-764E-B3EE-4DC905BF1479}" srcOrd="0" destOrd="0" presId="urn:microsoft.com/office/officeart/2005/8/layout/orgChart1"/>
    <dgm:cxn modelId="{914A8F88-7543-A74F-BD92-BE14C344D204}" type="presOf" srcId="{FE1BAD53-3512-844A-A1C9-D7071781DAA1}" destId="{2BF02AE7-24A9-264C-BD45-30EAD63F5109}" srcOrd="0" destOrd="0" presId="urn:microsoft.com/office/officeart/2005/8/layout/orgChart1"/>
    <dgm:cxn modelId="{A807AA91-2A0E-446E-8180-D2D61F97C3D3}" srcId="{4FDD788C-7130-490B-A81D-2B28A88A5732}" destId="{F97FE3A6-A053-46AC-893C-6E1DD29D4396}" srcOrd="1" destOrd="0" parTransId="{E58CDE2F-5648-4DB8-8A1F-C9591E21E6C4}" sibTransId="{472763CD-2995-4DEE-91F2-413B8DD36593}"/>
    <dgm:cxn modelId="{F965BB92-F8A9-F14C-B8E6-B6375BCD5A90}" type="presOf" srcId="{F97FE3A6-A053-46AC-893C-6E1DD29D4396}" destId="{CA8DC65B-AAD3-9A41-A4E7-B9AFA7714A85}" srcOrd="1" destOrd="0" presId="urn:microsoft.com/office/officeart/2005/8/layout/orgChart1"/>
    <dgm:cxn modelId="{0A4FCC9F-7E71-6049-81B0-9282D4BCD329}" type="presOf" srcId="{C66B518F-5A82-7D41-890D-658B214BEDDD}" destId="{CF6880A0-03DB-7547-9940-A0CD6AD7F7A5}" srcOrd="0" destOrd="0" presId="urn:microsoft.com/office/officeart/2005/8/layout/orgChart1"/>
    <dgm:cxn modelId="{69065EA0-67DC-834D-B961-DAAB653A9378}" type="presOf" srcId="{FE1BAD53-3512-844A-A1C9-D7071781DAA1}" destId="{7549C415-E145-894A-9863-4F3AE0A1EE76}" srcOrd="1" destOrd="0" presId="urn:microsoft.com/office/officeart/2005/8/layout/orgChart1"/>
    <dgm:cxn modelId="{5D604AA0-68D9-5D4E-BB11-9A1D54D98F83}" type="presOf" srcId="{10F77358-4E2E-47E2-9ABB-F80871CDE638}" destId="{C3724D06-7482-7C49-832A-6969D5B74669}" srcOrd="0" destOrd="0" presId="urn:microsoft.com/office/officeart/2005/8/layout/orgChart1"/>
    <dgm:cxn modelId="{C98E32A4-299F-5842-B33B-6741A9D0D0F3}" type="presOf" srcId="{4FDD788C-7130-490B-A81D-2B28A88A5732}" destId="{346A8BA3-83C7-7441-B388-809D9CF4B87B}" srcOrd="0" destOrd="0" presId="urn:microsoft.com/office/officeart/2005/8/layout/orgChart1"/>
    <dgm:cxn modelId="{DAB66DA5-EF9D-D148-A22C-0AB89037BAC6}" type="presOf" srcId="{C3922518-8425-4327-B60C-23D377CCD40A}" destId="{A0F37BDA-7D42-784A-9176-B5125A3980DD}" srcOrd="1" destOrd="0" presId="urn:microsoft.com/office/officeart/2005/8/layout/orgChart1"/>
    <dgm:cxn modelId="{DAF77AAA-8409-7A43-9974-A1C9B44330FF}" type="presOf" srcId="{9F56D3AB-48DA-4831-A5D3-225E388C1AD2}" destId="{9412F6B8-838B-1242-A5C2-8C2639DC78F2}" srcOrd="0" destOrd="0" presId="urn:microsoft.com/office/officeart/2005/8/layout/orgChart1"/>
    <dgm:cxn modelId="{D56465B2-8A83-6247-A116-11DA5CF266A0}" type="presOf" srcId="{773A0BC0-0D58-4AB7-962A-41446319E2CD}" destId="{70FA6F8F-C5FA-5744-ABA9-C625E88CDC88}" srcOrd="0" destOrd="0" presId="urn:microsoft.com/office/officeart/2005/8/layout/orgChart1"/>
    <dgm:cxn modelId="{833E2FB8-7B48-0A4E-BC1B-0DBE5AEEFA09}" type="presOf" srcId="{F97FE3A6-A053-46AC-893C-6E1DD29D4396}" destId="{65ED89C7-3BE5-9843-8AD7-A511F3089B0E}" srcOrd="0" destOrd="0" presId="urn:microsoft.com/office/officeart/2005/8/layout/orgChart1"/>
    <dgm:cxn modelId="{A1CBA1B8-1F69-8044-9168-BBC1A8810599}" type="presOf" srcId="{1323DF3D-6EAC-BF44-81A5-A265A0FDE8E1}" destId="{78A819E6-18B9-6C48-A707-282649215778}" srcOrd="0" destOrd="0" presId="urn:microsoft.com/office/officeart/2005/8/layout/orgChart1"/>
    <dgm:cxn modelId="{052097B9-AF3C-D34C-B41B-FAD808E8FFCA}" type="presOf" srcId="{4DEE72F1-67B6-485B-A876-CDBBB3BB80AC}" destId="{A44FCA83-7086-3148-BC4C-64DB56B9512D}" srcOrd="0" destOrd="0" presId="urn:microsoft.com/office/officeart/2005/8/layout/orgChart1"/>
    <dgm:cxn modelId="{8EF6B8BA-A5EC-9543-978F-50C3E04AA4D8}" type="presOf" srcId="{9F56D3AB-48DA-4831-A5D3-225E388C1AD2}" destId="{99AA8B4B-4D5E-9648-982E-38DC740784FF}" srcOrd="1" destOrd="0" presId="urn:microsoft.com/office/officeart/2005/8/layout/orgChart1"/>
    <dgm:cxn modelId="{6BC25DBD-DFAC-1A4D-B75C-047BF6638667}" type="presOf" srcId="{F6AF4C25-3BA0-4FF4-9AFB-12BBB9C210FE}" destId="{E3FC51BC-64E3-EF40-9489-E48EF7F9231B}" srcOrd="1" destOrd="0" presId="urn:microsoft.com/office/officeart/2005/8/layout/orgChart1"/>
    <dgm:cxn modelId="{FD9FC2BF-2DCB-4A8C-86AD-2792637D0C50}" srcId="{CBC8AD9A-B15B-40B4-9059-F330490EEF9C}" destId="{C3922518-8425-4327-B60C-23D377CCD40A}" srcOrd="0" destOrd="0" parTransId="{5BA77371-8BD1-415E-8079-D204AEC1488E}" sibTransId="{FA4D817E-0484-48B8-AAD5-0C6F2AFB5471}"/>
    <dgm:cxn modelId="{6EBD76C0-E5B6-C242-A5C0-6F34C13525BB}" type="presOf" srcId="{C1951ACA-929B-463F-B744-885F20E98E67}" destId="{6F5C1606-9C36-204C-97DE-26FFFB868D61}" srcOrd="1" destOrd="0" presId="urn:microsoft.com/office/officeart/2005/8/layout/orgChart1"/>
    <dgm:cxn modelId="{00A5C6CE-34E6-481F-B1AA-36892C33A5B2}" srcId="{4FDD788C-7130-490B-A81D-2B28A88A5732}" destId="{C1951ACA-929B-463F-B744-885F20E98E67}" srcOrd="0" destOrd="0" parTransId="{DC94EFAE-22D0-469C-BBA3-F167DBA2D833}" sibTransId="{D473D048-D4F6-4C42-97C4-67532E0B2EF6}"/>
    <dgm:cxn modelId="{5B2714D4-AB61-4551-B648-35148D035FAB}" srcId="{C1951ACA-929B-463F-B744-885F20E98E67}" destId="{9F56D3AB-48DA-4831-A5D3-225E388C1AD2}" srcOrd="0" destOrd="0" parTransId="{EF8B288A-0A81-4D18-A873-968F44F39718}" sibTransId="{F3E2CF9E-1E00-475F-AEBA-038B4DA5753D}"/>
    <dgm:cxn modelId="{BB3234D4-B7D4-409F-A140-2C2FD4D59CCB}" srcId="{F97FE3A6-A053-46AC-893C-6E1DD29D4396}" destId="{4DFBCC1F-2510-45BB-86CE-EA8221CA71F8}" srcOrd="0" destOrd="0" parTransId="{63AAFE32-06BD-4358-A41E-A1B932FA7692}" sibTransId="{7368BC88-5D4C-45D9-9C42-70480B44BFDF}"/>
    <dgm:cxn modelId="{BD3D35D6-B7A4-0543-A7D5-DBAF4888EA09}" type="presOf" srcId="{4FDD788C-7130-490B-A81D-2B28A88A5732}" destId="{04206195-CD1A-1B41-9757-5B0E1707C075}" srcOrd="1" destOrd="0" presId="urn:microsoft.com/office/officeart/2005/8/layout/orgChart1"/>
    <dgm:cxn modelId="{6C5C78D8-7FCA-2648-A27B-E83726B03C5B}" type="presOf" srcId="{1323DF3D-6EAC-BF44-81A5-A265A0FDE8E1}" destId="{3FABB626-7FD5-A549-B935-A7C313DE0A5E}" srcOrd="1" destOrd="0" presId="urn:microsoft.com/office/officeart/2005/8/layout/orgChart1"/>
    <dgm:cxn modelId="{6B7C52DC-45EA-3341-9E04-C774E0290571}" type="presOf" srcId="{F74F3050-4A64-4264-8E93-B4EEC5F95E4E}" destId="{B35F60B0-678B-704C-9631-12FAFB916D57}" srcOrd="0" destOrd="0" presId="urn:microsoft.com/office/officeart/2005/8/layout/orgChart1"/>
    <dgm:cxn modelId="{283DBCE6-3B1C-4F00-9609-0BB7F8A0641B}" srcId="{FE1BAD53-3512-844A-A1C9-D7071781DAA1}" destId="{FAEEDD5B-ED87-4898-BD41-FA22906E4654}" srcOrd="0" destOrd="0" parTransId="{773A0BC0-0D58-4AB7-962A-41446319E2CD}" sibTransId="{44A9983F-0735-421D-B09B-1EBC00E9EBD1}"/>
    <dgm:cxn modelId="{81AEBCE8-0AAD-7D42-BB38-00632069E937}" type="presOf" srcId="{10F77358-4E2E-47E2-9ABB-F80871CDE638}" destId="{5FAF0BF8-87B1-B949-838C-16E0682F1E83}" srcOrd="1" destOrd="0" presId="urn:microsoft.com/office/officeart/2005/8/layout/orgChart1"/>
    <dgm:cxn modelId="{1E2150EC-C5A4-48A2-B70A-7C01A6111458}" srcId="{C66B518F-5A82-7D41-890D-658B214BEDDD}" destId="{4FDD788C-7130-490B-A81D-2B28A88A5732}" srcOrd="1" destOrd="0" parTransId="{D3288353-1721-451B-8B90-BFA1088F950C}" sibTransId="{A5878F15-CAC2-414B-AEB8-F670ED96A392}"/>
    <dgm:cxn modelId="{C31593EE-4094-3D43-9E5B-E7CBCB036059}" type="presOf" srcId="{C1951ACA-929B-463F-B744-885F20E98E67}" destId="{38152116-87EB-A94E-84A7-3D80BE43578E}" srcOrd="0" destOrd="0" presId="urn:microsoft.com/office/officeart/2005/8/layout/orgChart1"/>
    <dgm:cxn modelId="{0667D7F1-CB39-5F4D-A9D2-10D19E10A870}" type="presOf" srcId="{E58CDE2F-5648-4DB8-8A1F-C9591E21E6C4}" destId="{9840C06E-68EF-6849-A0F0-CFCD81CEEDD2}" srcOrd="0" destOrd="0" presId="urn:microsoft.com/office/officeart/2005/8/layout/orgChart1"/>
    <dgm:cxn modelId="{A39B28F2-10D5-3440-B9A9-2733D75ACDFF}" type="presOf" srcId="{FAEEDD5B-ED87-4898-BD41-FA22906E4654}" destId="{80CD5F01-4544-4C43-A091-EEFE3939A876}" srcOrd="0" destOrd="0" presId="urn:microsoft.com/office/officeart/2005/8/layout/orgChart1"/>
    <dgm:cxn modelId="{D51F2AF4-E6F0-6F41-851D-EC4496D58412}" type="presOf" srcId="{63AAFE32-06BD-4358-A41E-A1B932FA7692}" destId="{9477930F-CCCF-A243-A6B2-CB74FEF23F2A}" srcOrd="0" destOrd="0" presId="urn:microsoft.com/office/officeart/2005/8/layout/orgChart1"/>
    <dgm:cxn modelId="{A07613F5-C535-A842-AE3A-3939C3BD2605}" type="presOf" srcId="{3481697A-F47E-4C3D-A093-16AC5D45ED1F}" destId="{48109328-334D-4F4E-A625-5B1EA14349DC}" srcOrd="0" destOrd="0" presId="urn:microsoft.com/office/officeart/2005/8/layout/orgChart1"/>
    <dgm:cxn modelId="{1E5F83FD-3E36-BE4F-8441-1B9CF1E1400F}" type="presOf" srcId="{990E4D8C-9BB4-4DC2-A107-102950A83111}" destId="{12573152-2BD2-BC48-86EF-74993BA20F19}" srcOrd="1" destOrd="0" presId="urn:microsoft.com/office/officeart/2005/8/layout/orgChart1"/>
    <dgm:cxn modelId="{7B85C3FD-CF97-4F02-9F9C-D1F298FD80F2}" srcId="{4FDD788C-7130-490B-A81D-2B28A88A5732}" destId="{F6AF4C25-3BA0-4FF4-9AFB-12BBB9C210FE}" srcOrd="2" destOrd="0" parTransId="{CE816216-4220-4E07-A1F5-EF13B374FAA0}" sibTransId="{201561F5-7F07-4D81-ACA3-F15F7400769C}"/>
    <dgm:cxn modelId="{98373DFF-43EA-5743-AB91-3B59D6630997}" type="presOf" srcId="{86B5AC78-0B88-47E5-BD03-5E7D567E2CFC}" destId="{F5DAC069-C873-604D-8FC4-5BDC7F15990E}" srcOrd="1" destOrd="0" presId="urn:microsoft.com/office/officeart/2005/8/layout/orgChart1"/>
    <dgm:cxn modelId="{CD0BBDFF-2D01-934F-83F6-2078BBB22917}" type="presOf" srcId="{86B5AC78-0B88-47E5-BD03-5E7D567E2CFC}" destId="{FA17F50F-0913-6E48-AEE7-24204C3AF8DC}" srcOrd="0" destOrd="0" presId="urn:microsoft.com/office/officeart/2005/8/layout/orgChart1"/>
    <dgm:cxn modelId="{ED091B75-1BD8-E24D-A903-8961A0887BF9}" type="presParOf" srcId="{D927CBFB-BCDD-4944-904D-59BB4F681565}" destId="{4BF139CB-9640-504D-817B-C1F60582A363}" srcOrd="0" destOrd="0" presId="urn:microsoft.com/office/officeart/2005/8/layout/orgChart1"/>
    <dgm:cxn modelId="{6A5E0345-1728-BC40-8101-ED4D8926B12C}" type="presParOf" srcId="{4BF139CB-9640-504D-817B-C1F60582A363}" destId="{B035E6AC-13C5-EB4C-96B0-F3661316A012}" srcOrd="0" destOrd="0" presId="urn:microsoft.com/office/officeart/2005/8/layout/orgChart1"/>
    <dgm:cxn modelId="{B32D70B1-FB58-D641-BD22-03AA210BB10F}" type="presParOf" srcId="{B035E6AC-13C5-EB4C-96B0-F3661316A012}" destId="{78A819E6-18B9-6C48-A707-282649215778}" srcOrd="0" destOrd="0" presId="urn:microsoft.com/office/officeart/2005/8/layout/orgChart1"/>
    <dgm:cxn modelId="{02297D8C-8D5A-524C-8B1F-9E6B73A14E89}" type="presParOf" srcId="{B035E6AC-13C5-EB4C-96B0-F3661316A012}" destId="{3FABB626-7FD5-A549-B935-A7C313DE0A5E}" srcOrd="1" destOrd="0" presId="urn:microsoft.com/office/officeart/2005/8/layout/orgChart1"/>
    <dgm:cxn modelId="{D96C07F5-451A-5442-A65F-AA3F90392749}" type="presParOf" srcId="{4BF139CB-9640-504D-817B-C1F60582A363}" destId="{3FDA5A00-CE12-9241-8399-F6ADCBF643A0}" srcOrd="1" destOrd="0" presId="urn:microsoft.com/office/officeart/2005/8/layout/orgChart1"/>
    <dgm:cxn modelId="{6282076D-B268-4446-BAE0-7CD093D42D21}" type="presParOf" srcId="{3FDA5A00-CE12-9241-8399-F6ADCBF643A0}" destId="{B6FD828C-E36F-DA48-8B12-92D90B99B8F7}" srcOrd="0" destOrd="0" presId="urn:microsoft.com/office/officeart/2005/8/layout/orgChart1"/>
    <dgm:cxn modelId="{4CC4604D-3866-5546-9B13-17AA518D5498}" type="presParOf" srcId="{3FDA5A00-CE12-9241-8399-F6ADCBF643A0}" destId="{EFF069B6-D4E3-B54C-88E4-743A8AC5BCD7}" srcOrd="1" destOrd="0" presId="urn:microsoft.com/office/officeart/2005/8/layout/orgChart1"/>
    <dgm:cxn modelId="{5571E588-3AB9-1745-9EDC-84EC35422141}" type="presParOf" srcId="{EFF069B6-D4E3-B54C-88E4-743A8AC5BCD7}" destId="{81A41D21-8A15-4646-AAAE-64997C04181E}" srcOrd="0" destOrd="0" presId="urn:microsoft.com/office/officeart/2005/8/layout/orgChart1"/>
    <dgm:cxn modelId="{9612CACE-D012-2644-9305-547BA48669D6}" type="presParOf" srcId="{81A41D21-8A15-4646-AAAE-64997C04181E}" destId="{FA17F50F-0913-6E48-AEE7-24204C3AF8DC}" srcOrd="0" destOrd="0" presId="urn:microsoft.com/office/officeart/2005/8/layout/orgChart1"/>
    <dgm:cxn modelId="{341AF7B6-763D-154D-8AF5-68DFA58CA689}" type="presParOf" srcId="{81A41D21-8A15-4646-AAAE-64997C04181E}" destId="{F5DAC069-C873-604D-8FC4-5BDC7F15990E}" srcOrd="1" destOrd="0" presId="urn:microsoft.com/office/officeart/2005/8/layout/orgChart1"/>
    <dgm:cxn modelId="{599F33F4-0042-5443-876D-6BBEB0E43DA3}" type="presParOf" srcId="{EFF069B6-D4E3-B54C-88E4-743A8AC5BCD7}" destId="{43EC6C04-24A8-E441-8AA4-E69084B755BF}" srcOrd="1" destOrd="0" presId="urn:microsoft.com/office/officeart/2005/8/layout/orgChart1"/>
    <dgm:cxn modelId="{64E1215A-6E02-2A41-B10E-70629A062962}" type="presParOf" srcId="{43EC6C04-24A8-E441-8AA4-E69084B755BF}" destId="{92AFF7AA-C9ED-354F-B629-4F2CA719604D}" srcOrd="0" destOrd="0" presId="urn:microsoft.com/office/officeart/2005/8/layout/orgChart1"/>
    <dgm:cxn modelId="{5C541E84-4F1F-154F-ADC3-EEEF1D7C0BC2}" type="presParOf" srcId="{43EC6C04-24A8-E441-8AA4-E69084B755BF}" destId="{3704C39C-0AEA-FD4D-BF10-5235D7BF9F56}" srcOrd="1" destOrd="0" presId="urn:microsoft.com/office/officeart/2005/8/layout/orgChart1"/>
    <dgm:cxn modelId="{6A96ED10-9ADC-E84F-9EB9-17E605E6387F}" type="presParOf" srcId="{3704C39C-0AEA-FD4D-BF10-5235D7BF9F56}" destId="{7758ADE5-A507-3C45-8683-AB987BBF9ED8}" srcOrd="0" destOrd="0" presId="urn:microsoft.com/office/officeart/2005/8/layout/orgChart1"/>
    <dgm:cxn modelId="{7F4CA61A-8555-0040-8C48-164381C82F37}" type="presParOf" srcId="{7758ADE5-A507-3C45-8683-AB987BBF9ED8}" destId="{CF6880A0-03DB-7547-9940-A0CD6AD7F7A5}" srcOrd="0" destOrd="0" presId="urn:microsoft.com/office/officeart/2005/8/layout/orgChart1"/>
    <dgm:cxn modelId="{B6305ACA-7398-3241-A7F8-7CCDCCF8C6CC}" type="presParOf" srcId="{7758ADE5-A507-3C45-8683-AB987BBF9ED8}" destId="{7E750955-9B51-0F41-BECD-A7C6F5B80575}" srcOrd="1" destOrd="0" presId="urn:microsoft.com/office/officeart/2005/8/layout/orgChart1"/>
    <dgm:cxn modelId="{B0F375F8-3231-BA4C-95E7-279E23682765}" type="presParOf" srcId="{3704C39C-0AEA-FD4D-BF10-5235D7BF9F56}" destId="{D3725403-326E-F440-8F86-25EB556EBB82}" srcOrd="1" destOrd="0" presId="urn:microsoft.com/office/officeart/2005/8/layout/orgChart1"/>
    <dgm:cxn modelId="{3E537957-74CA-834D-841C-35FB3DBE42C6}" type="presParOf" srcId="{D3725403-326E-F440-8F86-25EB556EBB82}" destId="{2EEDC1B5-CB06-764E-B3EE-4DC905BF1479}" srcOrd="0" destOrd="0" presId="urn:microsoft.com/office/officeart/2005/8/layout/orgChart1"/>
    <dgm:cxn modelId="{0A9F2DF9-866A-F64B-B562-7C0F1E056DE5}" type="presParOf" srcId="{D3725403-326E-F440-8F86-25EB556EBB82}" destId="{8683DBB0-658C-6C41-9031-A0B75B164673}" srcOrd="1" destOrd="0" presId="urn:microsoft.com/office/officeart/2005/8/layout/orgChart1"/>
    <dgm:cxn modelId="{FEC0696C-FB5B-0646-908D-EB6560B804D4}" type="presParOf" srcId="{8683DBB0-658C-6C41-9031-A0B75B164673}" destId="{18E8A267-5A94-8446-BEE6-7C57D7B62157}" srcOrd="0" destOrd="0" presId="urn:microsoft.com/office/officeart/2005/8/layout/orgChart1"/>
    <dgm:cxn modelId="{45A52EC6-178B-1844-A2AB-7E4BA341E9C9}" type="presParOf" srcId="{18E8A267-5A94-8446-BEE6-7C57D7B62157}" destId="{2BF02AE7-24A9-264C-BD45-30EAD63F5109}" srcOrd="0" destOrd="0" presId="urn:microsoft.com/office/officeart/2005/8/layout/orgChart1"/>
    <dgm:cxn modelId="{5D43B814-3087-5A48-8087-1D6D4C04F899}" type="presParOf" srcId="{18E8A267-5A94-8446-BEE6-7C57D7B62157}" destId="{7549C415-E145-894A-9863-4F3AE0A1EE76}" srcOrd="1" destOrd="0" presId="urn:microsoft.com/office/officeart/2005/8/layout/orgChart1"/>
    <dgm:cxn modelId="{44F718FF-ECD0-EC49-8F79-75028B8BE6EE}" type="presParOf" srcId="{8683DBB0-658C-6C41-9031-A0B75B164673}" destId="{A6B7E9FE-9136-E04E-B37B-F601425FB85D}" srcOrd="1" destOrd="0" presId="urn:microsoft.com/office/officeart/2005/8/layout/orgChart1"/>
    <dgm:cxn modelId="{DB8B1371-D802-104C-BF2E-6CFD43A6E75E}" type="presParOf" srcId="{A6B7E9FE-9136-E04E-B37B-F601425FB85D}" destId="{70FA6F8F-C5FA-5744-ABA9-C625E88CDC88}" srcOrd="0" destOrd="0" presId="urn:microsoft.com/office/officeart/2005/8/layout/orgChart1"/>
    <dgm:cxn modelId="{888DFD0B-4191-CB42-BAE9-DF200C78F6BB}" type="presParOf" srcId="{A6B7E9FE-9136-E04E-B37B-F601425FB85D}" destId="{4E1FF9F3-FA16-9241-93C7-BDAA372BEE50}" srcOrd="1" destOrd="0" presId="urn:microsoft.com/office/officeart/2005/8/layout/orgChart1"/>
    <dgm:cxn modelId="{93AAD86A-4C80-CC42-AF3F-8B2C43C8A09C}" type="presParOf" srcId="{4E1FF9F3-FA16-9241-93C7-BDAA372BEE50}" destId="{7D3797EF-6062-544A-ADBE-069E465FC1AA}" srcOrd="0" destOrd="0" presId="urn:microsoft.com/office/officeart/2005/8/layout/orgChart1"/>
    <dgm:cxn modelId="{1480BC24-326D-1347-8F5F-05C2F45D3FEA}" type="presParOf" srcId="{7D3797EF-6062-544A-ADBE-069E465FC1AA}" destId="{80CD5F01-4544-4C43-A091-EEFE3939A876}" srcOrd="0" destOrd="0" presId="urn:microsoft.com/office/officeart/2005/8/layout/orgChart1"/>
    <dgm:cxn modelId="{21F68721-4418-1540-BA70-D7790A5CBE39}" type="presParOf" srcId="{7D3797EF-6062-544A-ADBE-069E465FC1AA}" destId="{14D0314F-1C0A-F042-BB70-244670500435}" srcOrd="1" destOrd="0" presId="urn:microsoft.com/office/officeart/2005/8/layout/orgChart1"/>
    <dgm:cxn modelId="{058931D9-87FB-784B-8B76-E05A02F951AF}" type="presParOf" srcId="{4E1FF9F3-FA16-9241-93C7-BDAA372BEE50}" destId="{DD7DE2B5-27AE-134C-8AC3-20DAE31C1273}" srcOrd="1" destOrd="0" presId="urn:microsoft.com/office/officeart/2005/8/layout/orgChart1"/>
    <dgm:cxn modelId="{02D5DDB2-FED5-6D41-8230-ED9F51E0DBAB}" type="presParOf" srcId="{4E1FF9F3-FA16-9241-93C7-BDAA372BEE50}" destId="{8CEE912A-8D53-924A-8394-47943B280631}" srcOrd="2" destOrd="0" presId="urn:microsoft.com/office/officeart/2005/8/layout/orgChart1"/>
    <dgm:cxn modelId="{D3B198E1-881A-AD4C-AAC0-57BD9242AC8A}" type="presParOf" srcId="{A6B7E9FE-9136-E04E-B37B-F601425FB85D}" destId="{48109328-334D-4F4E-A625-5B1EA14349DC}" srcOrd="2" destOrd="0" presId="urn:microsoft.com/office/officeart/2005/8/layout/orgChart1"/>
    <dgm:cxn modelId="{4E6CE8DB-BA75-5A4E-9EE6-C98B1B47C284}" type="presParOf" srcId="{A6B7E9FE-9136-E04E-B37B-F601425FB85D}" destId="{6831AEBA-30B0-2742-9434-56DAB70AFE0D}" srcOrd="3" destOrd="0" presId="urn:microsoft.com/office/officeart/2005/8/layout/orgChart1"/>
    <dgm:cxn modelId="{D3AC7015-545F-4A43-971C-9AB329AA3D92}" type="presParOf" srcId="{6831AEBA-30B0-2742-9434-56DAB70AFE0D}" destId="{239C51DD-10A2-8E4A-BF6F-0FF402D65EFD}" srcOrd="0" destOrd="0" presId="urn:microsoft.com/office/officeart/2005/8/layout/orgChart1"/>
    <dgm:cxn modelId="{3658EBD4-FF35-354B-8E5E-0866B05EBC8C}" type="presParOf" srcId="{239C51DD-10A2-8E4A-BF6F-0FF402D65EFD}" destId="{C3724D06-7482-7C49-832A-6969D5B74669}" srcOrd="0" destOrd="0" presId="urn:microsoft.com/office/officeart/2005/8/layout/orgChart1"/>
    <dgm:cxn modelId="{CDC67317-CB68-2B47-8E03-540149E87208}" type="presParOf" srcId="{239C51DD-10A2-8E4A-BF6F-0FF402D65EFD}" destId="{5FAF0BF8-87B1-B949-838C-16E0682F1E83}" srcOrd="1" destOrd="0" presId="urn:microsoft.com/office/officeart/2005/8/layout/orgChart1"/>
    <dgm:cxn modelId="{6A1A5676-A875-4B42-8B0E-2A1A51130013}" type="presParOf" srcId="{6831AEBA-30B0-2742-9434-56DAB70AFE0D}" destId="{61BCC2DE-508E-3B4E-A366-54A4E25C9F0D}" srcOrd="1" destOrd="0" presId="urn:microsoft.com/office/officeart/2005/8/layout/orgChart1"/>
    <dgm:cxn modelId="{4231DC21-F094-524E-9341-89B995040889}" type="presParOf" srcId="{6831AEBA-30B0-2742-9434-56DAB70AFE0D}" destId="{33B93F3A-CF57-C047-8E4E-464B97B58F7C}" srcOrd="2" destOrd="0" presId="urn:microsoft.com/office/officeart/2005/8/layout/orgChart1"/>
    <dgm:cxn modelId="{F01938DE-6636-1046-8114-19DEEA3E73C3}" type="presParOf" srcId="{A6B7E9FE-9136-E04E-B37B-F601425FB85D}" destId="{A97BF8D2-5B19-2F40-84A5-C44DFF501ED1}" srcOrd="4" destOrd="0" presId="urn:microsoft.com/office/officeart/2005/8/layout/orgChart1"/>
    <dgm:cxn modelId="{95381C78-80C5-4F41-91C0-9B953F1E80F1}" type="presParOf" srcId="{A6B7E9FE-9136-E04E-B37B-F601425FB85D}" destId="{371B1541-FCD8-F549-9425-17589E6241E5}" srcOrd="5" destOrd="0" presId="urn:microsoft.com/office/officeart/2005/8/layout/orgChart1"/>
    <dgm:cxn modelId="{4026D041-A84F-1D4C-A55D-79292D4A0937}" type="presParOf" srcId="{371B1541-FCD8-F549-9425-17589E6241E5}" destId="{9F527941-6744-8041-84CA-63DE83D45454}" srcOrd="0" destOrd="0" presId="urn:microsoft.com/office/officeart/2005/8/layout/orgChart1"/>
    <dgm:cxn modelId="{16A4D130-523C-734C-8381-4D3B4B9F505A}" type="presParOf" srcId="{9F527941-6744-8041-84CA-63DE83D45454}" destId="{301C6139-5B6E-F749-BF1F-116CA937DE18}" srcOrd="0" destOrd="0" presId="urn:microsoft.com/office/officeart/2005/8/layout/orgChart1"/>
    <dgm:cxn modelId="{11B6A1F5-FB5F-4F4D-BE43-5564205358EB}" type="presParOf" srcId="{9F527941-6744-8041-84CA-63DE83D45454}" destId="{71CA3D77-E4CB-394C-BA0D-D63799541048}" srcOrd="1" destOrd="0" presId="urn:microsoft.com/office/officeart/2005/8/layout/orgChart1"/>
    <dgm:cxn modelId="{5228688D-14A7-DD49-A637-67CF4405994F}" type="presParOf" srcId="{371B1541-FCD8-F549-9425-17589E6241E5}" destId="{6CDFB216-6120-1A43-AA44-6EE4AC5DB45C}" srcOrd="1" destOrd="0" presId="urn:microsoft.com/office/officeart/2005/8/layout/orgChart1"/>
    <dgm:cxn modelId="{74FDA2A0-CC82-DE49-8300-E2EBEA244BE9}" type="presParOf" srcId="{6CDFB216-6120-1A43-AA44-6EE4AC5DB45C}" destId="{8D703BFA-9AB7-4E4F-A79C-04DE4FBEDDEE}" srcOrd="0" destOrd="0" presId="urn:microsoft.com/office/officeart/2005/8/layout/orgChart1"/>
    <dgm:cxn modelId="{1FA0EC3A-505B-AD43-A407-7E56507A588C}" type="presParOf" srcId="{6CDFB216-6120-1A43-AA44-6EE4AC5DB45C}" destId="{BEB2EC29-9629-3149-A346-F0ABD0CC3347}" srcOrd="1" destOrd="0" presId="urn:microsoft.com/office/officeart/2005/8/layout/orgChart1"/>
    <dgm:cxn modelId="{6C56DB6A-F277-0B43-BC78-1F1874F455DC}" type="presParOf" srcId="{BEB2EC29-9629-3149-A346-F0ABD0CC3347}" destId="{FBA7AAF8-C82A-734B-BDAA-7B63C216189C}" srcOrd="0" destOrd="0" presId="urn:microsoft.com/office/officeart/2005/8/layout/orgChart1"/>
    <dgm:cxn modelId="{D8699E82-1AF4-3246-B4B9-87996C5F4E4E}" type="presParOf" srcId="{FBA7AAF8-C82A-734B-BDAA-7B63C216189C}" destId="{46A85C98-8EF6-2C48-B09B-C0EE1ED4933E}" srcOrd="0" destOrd="0" presId="urn:microsoft.com/office/officeart/2005/8/layout/orgChart1"/>
    <dgm:cxn modelId="{194D8523-73AF-4744-8DBF-E6ED005EB956}" type="presParOf" srcId="{FBA7AAF8-C82A-734B-BDAA-7B63C216189C}" destId="{A0F37BDA-7D42-784A-9176-B5125A3980DD}" srcOrd="1" destOrd="0" presId="urn:microsoft.com/office/officeart/2005/8/layout/orgChart1"/>
    <dgm:cxn modelId="{CF807866-1F39-D84E-8649-4A0095FBF519}" type="presParOf" srcId="{BEB2EC29-9629-3149-A346-F0ABD0CC3347}" destId="{2C8B363A-3198-F54F-ADD0-763D3498213D}" srcOrd="1" destOrd="0" presId="urn:microsoft.com/office/officeart/2005/8/layout/orgChart1"/>
    <dgm:cxn modelId="{BC73F121-9604-1E4C-9D1E-EEEED009DEE2}" type="presParOf" srcId="{BEB2EC29-9629-3149-A346-F0ABD0CC3347}" destId="{593CA513-45C2-5547-AB86-0EA105FB70A0}" srcOrd="2" destOrd="0" presId="urn:microsoft.com/office/officeart/2005/8/layout/orgChart1"/>
    <dgm:cxn modelId="{4D3B5B97-E3AC-E349-9FEA-E6B7C23F382C}" type="presParOf" srcId="{6CDFB216-6120-1A43-AA44-6EE4AC5DB45C}" destId="{A44FCA83-7086-3148-BC4C-64DB56B9512D}" srcOrd="2" destOrd="0" presId="urn:microsoft.com/office/officeart/2005/8/layout/orgChart1"/>
    <dgm:cxn modelId="{6F3A86EA-DCAE-D141-86C5-84F9C965A74D}" type="presParOf" srcId="{6CDFB216-6120-1A43-AA44-6EE4AC5DB45C}" destId="{7CF80463-8172-D246-82E3-E195ECB4B017}" srcOrd="3" destOrd="0" presId="urn:microsoft.com/office/officeart/2005/8/layout/orgChart1"/>
    <dgm:cxn modelId="{3CA9998D-B700-5349-95A1-8AD68A175F9D}" type="presParOf" srcId="{7CF80463-8172-D246-82E3-E195ECB4B017}" destId="{04D6BABA-34EC-BA49-AA48-F7993A01A12A}" srcOrd="0" destOrd="0" presId="urn:microsoft.com/office/officeart/2005/8/layout/orgChart1"/>
    <dgm:cxn modelId="{8293603C-099B-8F47-AB6B-51A067B9C817}" type="presParOf" srcId="{04D6BABA-34EC-BA49-AA48-F7993A01A12A}" destId="{B35F60B0-678B-704C-9631-12FAFB916D57}" srcOrd="0" destOrd="0" presId="urn:microsoft.com/office/officeart/2005/8/layout/orgChart1"/>
    <dgm:cxn modelId="{1D6EB402-33B0-B447-BB6A-A62579BD0B02}" type="presParOf" srcId="{04D6BABA-34EC-BA49-AA48-F7993A01A12A}" destId="{3D2E30CA-1A6A-0544-9E0A-DEE8505BC0C0}" srcOrd="1" destOrd="0" presId="urn:microsoft.com/office/officeart/2005/8/layout/orgChart1"/>
    <dgm:cxn modelId="{9A052F73-6FEF-354A-B30A-72D864016A19}" type="presParOf" srcId="{7CF80463-8172-D246-82E3-E195ECB4B017}" destId="{46A9C42C-F590-A24B-BA24-A52FBB57D8A6}" srcOrd="1" destOrd="0" presId="urn:microsoft.com/office/officeart/2005/8/layout/orgChart1"/>
    <dgm:cxn modelId="{159DA407-6F1F-044E-B2B5-6514A7CF0C14}" type="presParOf" srcId="{7CF80463-8172-D246-82E3-E195ECB4B017}" destId="{E946BCF7-D525-7A40-A6CA-8637FADE542C}" srcOrd="2" destOrd="0" presId="urn:microsoft.com/office/officeart/2005/8/layout/orgChart1"/>
    <dgm:cxn modelId="{3E3FF58A-FEC4-FA49-9B42-01F287642766}" type="presParOf" srcId="{371B1541-FCD8-F549-9425-17589E6241E5}" destId="{5ED09CC3-8B3B-CC4E-98E5-00189DCE9560}" srcOrd="2" destOrd="0" presId="urn:microsoft.com/office/officeart/2005/8/layout/orgChart1"/>
    <dgm:cxn modelId="{22E6BB28-F5FC-D24B-BEF2-FFD92FA2A1ED}" type="presParOf" srcId="{8683DBB0-658C-6C41-9031-A0B75B164673}" destId="{52F2A4B9-764B-C142-ACEB-9B3ED7116B0C}" srcOrd="2" destOrd="0" presId="urn:microsoft.com/office/officeart/2005/8/layout/orgChart1"/>
    <dgm:cxn modelId="{5300ECE6-6A31-834C-9824-6E34064DB1FD}" type="presParOf" srcId="{D3725403-326E-F440-8F86-25EB556EBB82}" destId="{13C329CB-7091-454D-95D3-9B514CE5A097}" srcOrd="2" destOrd="0" presId="urn:microsoft.com/office/officeart/2005/8/layout/orgChart1"/>
    <dgm:cxn modelId="{D6BFA1CB-A8AC-5949-9303-B5C27CAB52F1}" type="presParOf" srcId="{D3725403-326E-F440-8F86-25EB556EBB82}" destId="{FE8719C0-F3E3-E04F-87CF-5273756D46A2}" srcOrd="3" destOrd="0" presId="urn:microsoft.com/office/officeart/2005/8/layout/orgChart1"/>
    <dgm:cxn modelId="{85205B2F-9A51-B943-85BB-48DCC3535D75}" type="presParOf" srcId="{FE8719C0-F3E3-E04F-87CF-5273756D46A2}" destId="{E97B00C7-32FB-F94A-B28E-295FAAD034E2}" srcOrd="0" destOrd="0" presId="urn:microsoft.com/office/officeart/2005/8/layout/orgChart1"/>
    <dgm:cxn modelId="{6E087BA7-8D8E-BE4B-9083-7DA2687F75C1}" type="presParOf" srcId="{E97B00C7-32FB-F94A-B28E-295FAAD034E2}" destId="{346A8BA3-83C7-7441-B388-809D9CF4B87B}" srcOrd="0" destOrd="0" presId="urn:microsoft.com/office/officeart/2005/8/layout/orgChart1"/>
    <dgm:cxn modelId="{5C1CEC68-FB2E-9249-AE6A-701CCF0B12D4}" type="presParOf" srcId="{E97B00C7-32FB-F94A-B28E-295FAAD034E2}" destId="{04206195-CD1A-1B41-9757-5B0E1707C075}" srcOrd="1" destOrd="0" presId="urn:microsoft.com/office/officeart/2005/8/layout/orgChart1"/>
    <dgm:cxn modelId="{F295BEF4-B362-A644-BB82-B55C8EFE665E}" type="presParOf" srcId="{FE8719C0-F3E3-E04F-87CF-5273756D46A2}" destId="{09F5B96B-06AC-3948-A31C-C9DC516A21F9}" srcOrd="1" destOrd="0" presId="urn:microsoft.com/office/officeart/2005/8/layout/orgChart1"/>
    <dgm:cxn modelId="{198C215A-3483-E74D-A535-94A8BE380657}" type="presParOf" srcId="{09F5B96B-06AC-3948-A31C-C9DC516A21F9}" destId="{5610B45E-B9A2-7744-AFCC-0468013A87E4}" srcOrd="0" destOrd="0" presId="urn:microsoft.com/office/officeart/2005/8/layout/orgChart1"/>
    <dgm:cxn modelId="{DACEA91D-874E-A447-8DCD-97E7030E8804}" type="presParOf" srcId="{09F5B96B-06AC-3948-A31C-C9DC516A21F9}" destId="{35AA6AAD-C263-C043-B6D9-035A270EEEF1}" srcOrd="1" destOrd="0" presId="urn:microsoft.com/office/officeart/2005/8/layout/orgChart1"/>
    <dgm:cxn modelId="{154B8FB9-3233-4241-B65A-188A9BA4BF6D}" type="presParOf" srcId="{35AA6AAD-C263-C043-B6D9-035A270EEEF1}" destId="{D113C498-41AC-C84D-847E-69EAB1837B66}" srcOrd="0" destOrd="0" presId="urn:microsoft.com/office/officeart/2005/8/layout/orgChart1"/>
    <dgm:cxn modelId="{B6EBFE9F-D4CA-7441-BCD5-7B40BF585D55}" type="presParOf" srcId="{D113C498-41AC-C84D-847E-69EAB1837B66}" destId="{38152116-87EB-A94E-84A7-3D80BE43578E}" srcOrd="0" destOrd="0" presId="urn:microsoft.com/office/officeart/2005/8/layout/orgChart1"/>
    <dgm:cxn modelId="{BCD08765-2662-0F47-8441-971231FA56EF}" type="presParOf" srcId="{D113C498-41AC-C84D-847E-69EAB1837B66}" destId="{6F5C1606-9C36-204C-97DE-26FFFB868D61}" srcOrd="1" destOrd="0" presId="urn:microsoft.com/office/officeart/2005/8/layout/orgChart1"/>
    <dgm:cxn modelId="{8AFD0D0D-7E60-9342-83B7-48B813933CBD}" type="presParOf" srcId="{35AA6AAD-C263-C043-B6D9-035A270EEEF1}" destId="{EDD085EB-0DD4-DD42-8C0D-25908E7B7F20}" srcOrd="1" destOrd="0" presId="urn:microsoft.com/office/officeart/2005/8/layout/orgChart1"/>
    <dgm:cxn modelId="{E6569503-8E4A-AD41-8C9C-899C662B80E9}" type="presParOf" srcId="{EDD085EB-0DD4-DD42-8C0D-25908E7B7F20}" destId="{13DE362E-95ED-2A40-BA32-268E77D34715}" srcOrd="0" destOrd="0" presId="urn:microsoft.com/office/officeart/2005/8/layout/orgChart1"/>
    <dgm:cxn modelId="{FFC4F115-1AC8-DB42-9B78-0812B94483C7}" type="presParOf" srcId="{EDD085EB-0DD4-DD42-8C0D-25908E7B7F20}" destId="{6E7361FC-B56B-FD49-849A-3D8E91E7AEC5}" srcOrd="1" destOrd="0" presId="urn:microsoft.com/office/officeart/2005/8/layout/orgChart1"/>
    <dgm:cxn modelId="{9A87B3ED-A840-BD4B-81C5-FB9986873984}" type="presParOf" srcId="{6E7361FC-B56B-FD49-849A-3D8E91E7AEC5}" destId="{7E8C6AC8-EF6D-6444-8608-D8131464DD6D}" srcOrd="0" destOrd="0" presId="urn:microsoft.com/office/officeart/2005/8/layout/orgChart1"/>
    <dgm:cxn modelId="{68017B37-EDDF-9643-9259-DF2E49FD035E}" type="presParOf" srcId="{7E8C6AC8-EF6D-6444-8608-D8131464DD6D}" destId="{9412F6B8-838B-1242-A5C2-8C2639DC78F2}" srcOrd="0" destOrd="0" presId="urn:microsoft.com/office/officeart/2005/8/layout/orgChart1"/>
    <dgm:cxn modelId="{C5E71A34-AF7F-564E-8771-E8A1F333D2D8}" type="presParOf" srcId="{7E8C6AC8-EF6D-6444-8608-D8131464DD6D}" destId="{99AA8B4B-4D5E-9648-982E-38DC740784FF}" srcOrd="1" destOrd="0" presId="urn:microsoft.com/office/officeart/2005/8/layout/orgChart1"/>
    <dgm:cxn modelId="{20EBE426-D3DD-4042-9141-F050AD91E343}" type="presParOf" srcId="{6E7361FC-B56B-FD49-849A-3D8E91E7AEC5}" destId="{7D89A0EB-33EC-CC46-9BCC-E64DBA41FBA7}" srcOrd="1" destOrd="0" presId="urn:microsoft.com/office/officeart/2005/8/layout/orgChart1"/>
    <dgm:cxn modelId="{3FD10482-82EB-2B43-8D36-274D2CDF5ED4}" type="presParOf" srcId="{6E7361FC-B56B-FD49-849A-3D8E91E7AEC5}" destId="{F32AEBE3-91E3-5946-A090-113E152D97EA}" srcOrd="2" destOrd="0" presId="urn:microsoft.com/office/officeart/2005/8/layout/orgChart1"/>
    <dgm:cxn modelId="{C867869B-488C-E14A-98D8-2B7D131FE112}" type="presParOf" srcId="{35AA6AAD-C263-C043-B6D9-035A270EEEF1}" destId="{8A5D7BAF-EFFD-0F4C-BF77-9702E3D1F8D0}" srcOrd="2" destOrd="0" presId="urn:microsoft.com/office/officeart/2005/8/layout/orgChart1"/>
    <dgm:cxn modelId="{297EEA30-8451-0A44-A8BC-57E0351656A5}" type="presParOf" srcId="{09F5B96B-06AC-3948-A31C-C9DC516A21F9}" destId="{9840C06E-68EF-6849-A0F0-CFCD81CEEDD2}" srcOrd="2" destOrd="0" presId="urn:microsoft.com/office/officeart/2005/8/layout/orgChart1"/>
    <dgm:cxn modelId="{D75C1DA6-87ED-FE4B-B39A-B03686A1E6DC}" type="presParOf" srcId="{09F5B96B-06AC-3948-A31C-C9DC516A21F9}" destId="{21C9266F-08C3-B64D-9DC4-EB4A4AF6D805}" srcOrd="3" destOrd="0" presId="urn:microsoft.com/office/officeart/2005/8/layout/orgChart1"/>
    <dgm:cxn modelId="{490CD255-A921-4A42-A76E-94F1174D24B0}" type="presParOf" srcId="{21C9266F-08C3-B64D-9DC4-EB4A4AF6D805}" destId="{2D9C154D-1DBD-B740-BD19-4BC166E63C29}" srcOrd="0" destOrd="0" presId="urn:microsoft.com/office/officeart/2005/8/layout/orgChart1"/>
    <dgm:cxn modelId="{7711B542-5378-D947-9BF7-B376BFF760D2}" type="presParOf" srcId="{2D9C154D-1DBD-B740-BD19-4BC166E63C29}" destId="{65ED89C7-3BE5-9843-8AD7-A511F3089B0E}" srcOrd="0" destOrd="0" presId="urn:microsoft.com/office/officeart/2005/8/layout/orgChart1"/>
    <dgm:cxn modelId="{FB05FF65-F230-364C-8715-5B34FA20CC1F}" type="presParOf" srcId="{2D9C154D-1DBD-B740-BD19-4BC166E63C29}" destId="{CA8DC65B-AAD3-9A41-A4E7-B9AFA7714A85}" srcOrd="1" destOrd="0" presId="urn:microsoft.com/office/officeart/2005/8/layout/orgChart1"/>
    <dgm:cxn modelId="{4E8B4B4A-5AC2-644C-92FE-D676690526AA}" type="presParOf" srcId="{21C9266F-08C3-B64D-9DC4-EB4A4AF6D805}" destId="{5F7B394A-F2C8-3B49-A240-4F54E9311146}" srcOrd="1" destOrd="0" presId="urn:microsoft.com/office/officeart/2005/8/layout/orgChart1"/>
    <dgm:cxn modelId="{AFA477F4-EE92-7E48-BB4A-29CE62542201}" type="presParOf" srcId="{5F7B394A-F2C8-3B49-A240-4F54E9311146}" destId="{9477930F-CCCF-A243-A6B2-CB74FEF23F2A}" srcOrd="0" destOrd="0" presId="urn:microsoft.com/office/officeart/2005/8/layout/orgChart1"/>
    <dgm:cxn modelId="{915105A7-6083-964C-B357-D860425E56CF}" type="presParOf" srcId="{5F7B394A-F2C8-3B49-A240-4F54E9311146}" destId="{920D1D29-34C3-1D49-BC76-D9DF0DF68F16}" srcOrd="1" destOrd="0" presId="urn:microsoft.com/office/officeart/2005/8/layout/orgChart1"/>
    <dgm:cxn modelId="{D7093FFE-0C5D-BB4C-B368-23B300088E7B}" type="presParOf" srcId="{920D1D29-34C3-1D49-BC76-D9DF0DF68F16}" destId="{1C1EC942-5C9E-2B4D-A5A4-E96C9670914D}" srcOrd="0" destOrd="0" presId="urn:microsoft.com/office/officeart/2005/8/layout/orgChart1"/>
    <dgm:cxn modelId="{0CE70107-11A3-9142-9FD6-AF672BC708FC}" type="presParOf" srcId="{1C1EC942-5C9E-2B4D-A5A4-E96C9670914D}" destId="{4FB2B717-EBEB-BC4F-8FBE-39F808E136AC}" srcOrd="0" destOrd="0" presId="urn:microsoft.com/office/officeart/2005/8/layout/orgChart1"/>
    <dgm:cxn modelId="{84991118-7205-C846-8CF8-E8AD1BA567D9}" type="presParOf" srcId="{1C1EC942-5C9E-2B4D-A5A4-E96C9670914D}" destId="{E5593CA2-1F25-3649-85FA-706A0BE7C716}" srcOrd="1" destOrd="0" presId="urn:microsoft.com/office/officeart/2005/8/layout/orgChart1"/>
    <dgm:cxn modelId="{75006018-57E2-5E48-A5FB-24FB5EE44BBD}" type="presParOf" srcId="{920D1D29-34C3-1D49-BC76-D9DF0DF68F16}" destId="{A3E02361-0F80-1E49-A925-089BC2037197}" srcOrd="1" destOrd="0" presId="urn:microsoft.com/office/officeart/2005/8/layout/orgChart1"/>
    <dgm:cxn modelId="{AFB9CA72-80A0-664C-8F09-088DF8DFAD30}" type="presParOf" srcId="{920D1D29-34C3-1D49-BC76-D9DF0DF68F16}" destId="{46248AF5-A33F-A44F-BFDA-1B36A223FF3F}" srcOrd="2" destOrd="0" presId="urn:microsoft.com/office/officeart/2005/8/layout/orgChart1"/>
    <dgm:cxn modelId="{ADC5932C-5F58-C640-A532-24959FE1D1E7}" type="presParOf" srcId="{21C9266F-08C3-B64D-9DC4-EB4A4AF6D805}" destId="{73AF0DF9-DC63-5C49-99FB-D0F3C34DEE83}" srcOrd="2" destOrd="0" presId="urn:microsoft.com/office/officeart/2005/8/layout/orgChart1"/>
    <dgm:cxn modelId="{FF880F40-4DDE-E14D-991F-9A01BE25D5F1}" type="presParOf" srcId="{09F5B96B-06AC-3948-A31C-C9DC516A21F9}" destId="{447183BB-7672-DF4C-AAF0-64D09476A299}" srcOrd="4" destOrd="0" presId="urn:microsoft.com/office/officeart/2005/8/layout/orgChart1"/>
    <dgm:cxn modelId="{6C0FA66D-A900-AA4F-94C3-806E9045D724}" type="presParOf" srcId="{09F5B96B-06AC-3948-A31C-C9DC516A21F9}" destId="{E1E8490C-F2F7-414F-9EF4-5A39FD4BF17D}" srcOrd="5" destOrd="0" presId="urn:microsoft.com/office/officeart/2005/8/layout/orgChart1"/>
    <dgm:cxn modelId="{2AD8C6DD-62E2-E64C-A19D-71DE2FCAC2E2}" type="presParOf" srcId="{E1E8490C-F2F7-414F-9EF4-5A39FD4BF17D}" destId="{9A1B6C96-2036-E046-8D5F-486C42289D60}" srcOrd="0" destOrd="0" presId="urn:microsoft.com/office/officeart/2005/8/layout/orgChart1"/>
    <dgm:cxn modelId="{CB769E9C-958E-4948-BF9F-E4D91BC6F896}" type="presParOf" srcId="{9A1B6C96-2036-E046-8D5F-486C42289D60}" destId="{4B118011-BDB1-F647-A9E9-97786C577473}" srcOrd="0" destOrd="0" presId="urn:microsoft.com/office/officeart/2005/8/layout/orgChart1"/>
    <dgm:cxn modelId="{A7D9FC30-6379-F146-BC43-EAACD86C951B}" type="presParOf" srcId="{9A1B6C96-2036-E046-8D5F-486C42289D60}" destId="{E3FC51BC-64E3-EF40-9489-E48EF7F9231B}" srcOrd="1" destOrd="0" presId="urn:microsoft.com/office/officeart/2005/8/layout/orgChart1"/>
    <dgm:cxn modelId="{C1FE26ED-7441-C54F-A7CA-794EAB5EB788}" type="presParOf" srcId="{E1E8490C-F2F7-414F-9EF4-5A39FD4BF17D}" destId="{3CFF813C-C108-9944-885D-993F427685B1}" srcOrd="1" destOrd="0" presId="urn:microsoft.com/office/officeart/2005/8/layout/orgChart1"/>
    <dgm:cxn modelId="{996B85AB-E3F1-684C-A103-6703976849DE}" type="presParOf" srcId="{E1E8490C-F2F7-414F-9EF4-5A39FD4BF17D}" destId="{BD901C87-D145-774E-8239-42CE9661ED63}" srcOrd="2" destOrd="0" presId="urn:microsoft.com/office/officeart/2005/8/layout/orgChart1"/>
    <dgm:cxn modelId="{46708AF9-208A-2840-A6B5-1ED8146DFF93}" type="presParOf" srcId="{09F5B96B-06AC-3948-A31C-C9DC516A21F9}" destId="{3F770537-D09A-674E-BF99-42923139207C}" srcOrd="6" destOrd="0" presId="urn:microsoft.com/office/officeart/2005/8/layout/orgChart1"/>
    <dgm:cxn modelId="{A89389EE-D68B-3E40-A1AF-E3A761A8D80D}" type="presParOf" srcId="{09F5B96B-06AC-3948-A31C-C9DC516A21F9}" destId="{E247DB90-2FBB-314E-8BC8-36925A769B33}" srcOrd="7" destOrd="0" presId="urn:microsoft.com/office/officeart/2005/8/layout/orgChart1"/>
    <dgm:cxn modelId="{3C22227A-BC6A-4448-99F4-FD5265C00DC5}" type="presParOf" srcId="{E247DB90-2FBB-314E-8BC8-36925A769B33}" destId="{48190705-8D5D-BB44-96CF-52F4D0C2580D}" srcOrd="0" destOrd="0" presId="urn:microsoft.com/office/officeart/2005/8/layout/orgChart1"/>
    <dgm:cxn modelId="{60EBAEC5-6002-E743-A299-88E0A51997CA}" type="presParOf" srcId="{48190705-8D5D-BB44-96CF-52F4D0C2580D}" destId="{24F3DC3F-2F4D-1041-924B-BF5472177136}" srcOrd="0" destOrd="0" presId="urn:microsoft.com/office/officeart/2005/8/layout/orgChart1"/>
    <dgm:cxn modelId="{72EC2267-B158-0C4B-BBCD-04974DA92987}" type="presParOf" srcId="{48190705-8D5D-BB44-96CF-52F4D0C2580D}" destId="{12573152-2BD2-BC48-86EF-74993BA20F19}" srcOrd="1" destOrd="0" presId="urn:microsoft.com/office/officeart/2005/8/layout/orgChart1"/>
    <dgm:cxn modelId="{704175DC-5F48-5241-A00D-3CACB3F5181F}" type="presParOf" srcId="{E247DB90-2FBB-314E-8BC8-36925A769B33}" destId="{A1EFF867-5933-CB48-9105-78907858994E}" srcOrd="1" destOrd="0" presId="urn:microsoft.com/office/officeart/2005/8/layout/orgChart1"/>
    <dgm:cxn modelId="{01516B0D-DA0D-C244-A905-2E5050A4BBCE}" type="presParOf" srcId="{E247DB90-2FBB-314E-8BC8-36925A769B33}" destId="{97C7666E-350E-424E-9103-5A84CB1AA7D9}" srcOrd="2" destOrd="0" presId="urn:microsoft.com/office/officeart/2005/8/layout/orgChart1"/>
    <dgm:cxn modelId="{85B7642A-42C7-A249-8093-2EF038973B01}" type="presParOf" srcId="{FE8719C0-F3E3-E04F-87CF-5273756D46A2}" destId="{EADE6B32-6574-3547-834E-B1E5BC71F335}" srcOrd="2" destOrd="0" presId="urn:microsoft.com/office/officeart/2005/8/layout/orgChart1"/>
    <dgm:cxn modelId="{A44C4D7A-D4D0-2A43-8B6D-CC331075D75F}" type="presParOf" srcId="{3704C39C-0AEA-FD4D-BF10-5235D7BF9F56}" destId="{DA868EB5-7384-BA4A-B219-0D7947379CA1}" srcOrd="2" destOrd="0" presId="urn:microsoft.com/office/officeart/2005/8/layout/orgChart1"/>
    <dgm:cxn modelId="{78E9B9E1-7AEA-2846-877E-32D31901391F}" type="presParOf" srcId="{EFF069B6-D4E3-B54C-88E4-743A8AC5BCD7}" destId="{99C6E4B9-FE81-684D-804B-D74C5B5C572E}" srcOrd="2" destOrd="0" presId="urn:microsoft.com/office/officeart/2005/8/layout/orgChart1"/>
    <dgm:cxn modelId="{6EE65C9D-EDEA-334F-99D4-D6A66C168426}" type="presParOf" srcId="{4BF139CB-9640-504D-817B-C1F60582A363}" destId="{36E83F3D-94AC-464E-9CB9-39A23C002E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83D01C-38F3-004D-AB2E-03F360B7CD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23DF3D-6EAC-BF44-81A5-A265A0FDE8E1}">
      <dgm:prSet phldrT="[Text]"/>
      <dgm:spPr/>
      <dgm:t>
        <a:bodyPr/>
        <a:lstStyle/>
        <a:p>
          <a:pPr algn="ctr"/>
          <a:r>
            <a:rPr lang="en-US"/>
            <a:t>Rocket</a:t>
          </a:r>
        </a:p>
      </dgm:t>
    </dgm:pt>
    <dgm:pt modelId="{4BE170CF-0C90-AC41-925D-88BC70BF21A8}" type="par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88F3B8B1-2342-FC40-A654-ED41F59366E5}" type="sib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61F7AE3F-7015-6C4E-8123-97895C7FE9AB}">
      <dgm:prSet phldrT="[Text]"/>
      <dgm:spPr/>
      <dgm:t>
        <a:bodyPr/>
        <a:lstStyle/>
        <a:p>
          <a:pPr algn="ctr"/>
          <a:r>
            <a:rPr lang="en-US"/>
            <a:t>Propulsion</a:t>
          </a:r>
        </a:p>
      </dgm:t>
    </dgm:pt>
    <dgm:pt modelId="{46A088AA-0DD3-BA4F-8484-878CB484154B}" type="par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D283B368-686E-8043-86B2-D572DD37124F}" type="sibTrans" cxnId="{5888A597-1D0E-E04A-83D9-A32367BEC2E5}">
      <dgm:prSet/>
      <dgm:spPr/>
      <dgm:t>
        <a:bodyPr/>
        <a:lstStyle/>
        <a:p>
          <a:pPr algn="ctr"/>
          <a:endParaRPr lang="en-US"/>
        </a:p>
      </dgm:t>
    </dgm:pt>
    <dgm:pt modelId="{A6C5DC93-7C64-F247-B9C6-0C7555B1B34D}">
      <dgm:prSet phldrT="[Text]"/>
      <dgm:spPr/>
      <dgm:t>
        <a:bodyPr/>
        <a:lstStyle/>
        <a:p>
          <a:pPr algn="ctr"/>
          <a:r>
            <a:rPr lang="en-US"/>
            <a:t>Accelerates vehicle</a:t>
          </a:r>
        </a:p>
      </dgm:t>
    </dgm:pt>
    <dgm:pt modelId="{CAC7CB24-1D47-5045-86B7-7EA13DDCB907}" type="par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C15E9AFA-1DE5-E944-B5B4-F073A8613496}" type="sibTrans" cxnId="{500165D1-AA89-5046-ABBE-EA530B2BE46F}">
      <dgm:prSet/>
      <dgm:spPr/>
      <dgm:t>
        <a:bodyPr/>
        <a:lstStyle/>
        <a:p>
          <a:pPr algn="ctr"/>
          <a:endParaRPr lang="en-US"/>
        </a:p>
      </dgm:t>
    </dgm:pt>
    <dgm:pt modelId="{9AA47807-AFD7-2840-B203-2938E3951268}">
      <dgm:prSet/>
      <dgm:spPr/>
      <dgm:t>
        <a:bodyPr/>
        <a:lstStyle/>
        <a:p>
          <a:pPr algn="ctr"/>
          <a:r>
            <a:rPr lang="en-US"/>
            <a:t>Generate thrust</a:t>
          </a:r>
        </a:p>
      </dgm:t>
    </dgm:pt>
    <dgm:pt modelId="{4477C5B7-2954-E042-9708-B11879423730}" type="par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1E2272BF-4409-534F-8EF8-31E2E48F259E}" type="sibTrans" cxnId="{D81C56C9-F997-AD43-B845-161EE6F25F26}">
      <dgm:prSet/>
      <dgm:spPr/>
      <dgm:t>
        <a:bodyPr/>
        <a:lstStyle/>
        <a:p>
          <a:pPr algn="ctr"/>
          <a:endParaRPr lang="en-US"/>
        </a:p>
      </dgm:t>
    </dgm:pt>
    <dgm:pt modelId="{86B5AC78-0B88-47E5-BD03-5E7D567E2CFC}">
      <dgm:prSet phldrT="[Text]"/>
      <dgm:spPr/>
      <dgm:t>
        <a:bodyPr/>
        <a:lstStyle/>
        <a:p>
          <a:pPr algn="ctr"/>
          <a:r>
            <a:rPr lang="en-US"/>
            <a:t>Launch Vehicle</a:t>
          </a:r>
        </a:p>
      </dgm:t>
    </dgm:pt>
    <dgm:pt modelId="{F261E55F-DD78-46B2-B583-8A29CFF22610}" type="parTrans" cxnId="{F5659535-BD5F-4DAF-8843-CD11AFEBA57D}">
      <dgm:prSet/>
      <dgm:spPr/>
      <dgm:t>
        <a:bodyPr/>
        <a:lstStyle/>
        <a:p>
          <a:endParaRPr lang="en-US"/>
        </a:p>
      </dgm:t>
    </dgm:pt>
    <dgm:pt modelId="{D58411FA-9002-4A8E-965D-509EAA2D8701}" type="sibTrans" cxnId="{F5659535-BD5F-4DAF-8843-CD11AFEBA57D}">
      <dgm:prSet/>
      <dgm:spPr/>
      <dgm:t>
        <a:bodyPr/>
        <a:lstStyle/>
        <a:p>
          <a:endParaRPr lang="en-US"/>
        </a:p>
      </dgm:t>
    </dgm:pt>
    <dgm:pt modelId="{1E8AF900-84C5-496C-B6C3-A704FFA397C9}">
      <dgm:prSet/>
      <dgm:spPr/>
      <dgm:t>
        <a:bodyPr/>
        <a:lstStyle/>
        <a:p>
          <a:pPr algn="ctr"/>
          <a:r>
            <a:rPr lang="en-US"/>
            <a:t>Recieves launch signal</a:t>
          </a:r>
        </a:p>
      </dgm:t>
    </dgm:pt>
    <dgm:pt modelId="{A3699DA4-8AB0-4B1D-8FCA-255393D36610}" type="parTrans" cxnId="{07E00721-7AAD-4ACA-9AB4-00830EBCE0DB}">
      <dgm:prSet/>
      <dgm:spPr/>
      <dgm:t>
        <a:bodyPr/>
        <a:lstStyle/>
        <a:p>
          <a:endParaRPr lang="en-US"/>
        </a:p>
      </dgm:t>
    </dgm:pt>
    <dgm:pt modelId="{1E1D3CF7-65C4-49AC-B46D-CFE1DC3CC116}" type="sibTrans" cxnId="{07E00721-7AAD-4ACA-9AB4-00830EBCE0DB}">
      <dgm:prSet/>
      <dgm:spPr/>
      <dgm:t>
        <a:bodyPr/>
        <a:lstStyle/>
        <a:p>
          <a:endParaRPr lang="en-US"/>
        </a:p>
      </dgm:t>
    </dgm:pt>
    <dgm:pt modelId="{C2CBEF56-0DAA-48C6-A282-F0265DE52D7B}">
      <dgm:prSet/>
      <dgm:spPr/>
      <dgm:t>
        <a:bodyPr/>
        <a:lstStyle/>
        <a:p>
          <a:pPr algn="ctr"/>
          <a:r>
            <a:rPr lang="en-US"/>
            <a:t>Ignites propellant</a:t>
          </a:r>
        </a:p>
      </dgm:t>
    </dgm:pt>
    <dgm:pt modelId="{A199A491-8857-4365-B2CF-F74E10B6ACAD}" type="parTrans" cxnId="{84926744-06F6-4771-81D3-8C781876493E}">
      <dgm:prSet/>
      <dgm:spPr/>
      <dgm:t>
        <a:bodyPr/>
        <a:lstStyle/>
        <a:p>
          <a:endParaRPr lang="en-US"/>
        </a:p>
      </dgm:t>
    </dgm:pt>
    <dgm:pt modelId="{9AF04DEF-5632-4255-AAE1-214C6C31F071}" type="sibTrans" cxnId="{84926744-06F6-4771-81D3-8C781876493E}">
      <dgm:prSet/>
      <dgm:spPr/>
      <dgm:t>
        <a:bodyPr/>
        <a:lstStyle/>
        <a:p>
          <a:endParaRPr lang="en-US"/>
        </a:p>
      </dgm:t>
    </dgm:pt>
    <dgm:pt modelId="{A07A7443-C891-4334-8D7F-9671005307D1}">
      <dgm:prSet/>
      <dgm:spPr/>
      <dgm:t>
        <a:bodyPr/>
        <a:lstStyle/>
        <a:p>
          <a:pPr algn="ctr"/>
          <a:r>
            <a:rPr lang="en-US"/>
            <a:t>Expels matter</a:t>
          </a:r>
        </a:p>
      </dgm:t>
    </dgm:pt>
    <dgm:pt modelId="{C9D002A6-831D-4967-A7F8-3608053E3189}" type="parTrans" cxnId="{79CB4D08-D918-4B64-9B51-339B8780FAF6}">
      <dgm:prSet/>
      <dgm:spPr/>
      <dgm:t>
        <a:bodyPr/>
        <a:lstStyle/>
        <a:p>
          <a:endParaRPr lang="en-US"/>
        </a:p>
      </dgm:t>
    </dgm:pt>
    <dgm:pt modelId="{0BA04A04-83CF-448F-B8AB-6314C87BF90B}" type="sibTrans" cxnId="{79CB4D08-D918-4B64-9B51-339B8780FAF6}">
      <dgm:prSet/>
      <dgm:spPr/>
      <dgm:t>
        <a:bodyPr/>
        <a:lstStyle/>
        <a:p>
          <a:endParaRPr lang="en-US"/>
        </a:p>
      </dgm:t>
    </dgm:pt>
    <dgm:pt modelId="{D927CBFB-BCDD-4944-904D-59BB4F681565}" type="pres">
      <dgm:prSet presAssocID="{4C83D01C-38F3-004D-AB2E-03F360B7CD6C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BF139CB-9640-504D-817B-C1F60582A363}" type="pres">
      <dgm:prSet presAssocID="{1323DF3D-6EAC-BF44-81A5-A265A0FDE8E1}" presName="hierRoot1" presStyleCnt="0">
        <dgm:presLayoutVars>
          <dgm:hierBranch val="init"/>
        </dgm:presLayoutVars>
      </dgm:prSet>
      <dgm:spPr/>
    </dgm:pt>
    <dgm:pt modelId="{B035E6AC-13C5-EB4C-96B0-F3661316A012}" type="pres">
      <dgm:prSet presAssocID="{1323DF3D-6EAC-BF44-81A5-A265A0FDE8E1}" presName="rootComposite1" presStyleCnt="0"/>
      <dgm:spPr/>
    </dgm:pt>
    <dgm:pt modelId="{78A819E6-18B9-6C48-A707-282649215778}" type="pres">
      <dgm:prSet presAssocID="{1323DF3D-6EAC-BF44-81A5-A265A0FDE8E1}" presName="rootText1" presStyleLbl="node0" presStyleIdx="0" presStyleCnt="1">
        <dgm:presLayoutVars>
          <dgm:chPref val="3"/>
        </dgm:presLayoutVars>
      </dgm:prSet>
      <dgm:spPr/>
    </dgm:pt>
    <dgm:pt modelId="{3FABB626-7FD5-A549-B935-A7C313DE0A5E}" type="pres">
      <dgm:prSet presAssocID="{1323DF3D-6EAC-BF44-81A5-A265A0FDE8E1}" presName="rootConnector1" presStyleLbl="node1" presStyleIdx="0" presStyleCnt="0"/>
      <dgm:spPr/>
    </dgm:pt>
    <dgm:pt modelId="{3FDA5A00-CE12-9241-8399-F6ADCBF643A0}" type="pres">
      <dgm:prSet presAssocID="{1323DF3D-6EAC-BF44-81A5-A265A0FDE8E1}" presName="hierChild2" presStyleCnt="0"/>
      <dgm:spPr/>
    </dgm:pt>
    <dgm:pt modelId="{B6FD828C-E36F-DA48-8B12-92D90B99B8F7}" type="pres">
      <dgm:prSet presAssocID="{F261E55F-DD78-46B2-B583-8A29CFF22610}" presName="Name37" presStyleLbl="parChTrans1D2" presStyleIdx="0" presStyleCnt="1"/>
      <dgm:spPr/>
    </dgm:pt>
    <dgm:pt modelId="{EFF069B6-D4E3-B54C-88E4-743A8AC5BCD7}" type="pres">
      <dgm:prSet presAssocID="{86B5AC78-0B88-47E5-BD03-5E7D567E2CFC}" presName="hierRoot2" presStyleCnt="0">
        <dgm:presLayoutVars>
          <dgm:hierBranch val="init"/>
        </dgm:presLayoutVars>
      </dgm:prSet>
      <dgm:spPr/>
    </dgm:pt>
    <dgm:pt modelId="{81A41D21-8A15-4646-AAAE-64997C04181E}" type="pres">
      <dgm:prSet presAssocID="{86B5AC78-0B88-47E5-BD03-5E7D567E2CFC}" presName="rootComposite" presStyleCnt="0"/>
      <dgm:spPr/>
    </dgm:pt>
    <dgm:pt modelId="{FA17F50F-0913-6E48-AEE7-24204C3AF8DC}" type="pres">
      <dgm:prSet presAssocID="{86B5AC78-0B88-47E5-BD03-5E7D567E2CFC}" presName="rootText" presStyleLbl="node2" presStyleIdx="0" presStyleCnt="1">
        <dgm:presLayoutVars>
          <dgm:chPref val="3"/>
        </dgm:presLayoutVars>
      </dgm:prSet>
      <dgm:spPr/>
    </dgm:pt>
    <dgm:pt modelId="{F5DAC069-C873-604D-8FC4-5BDC7F15990E}" type="pres">
      <dgm:prSet presAssocID="{86B5AC78-0B88-47E5-BD03-5E7D567E2CFC}" presName="rootConnector" presStyleLbl="node2" presStyleIdx="0" presStyleCnt="1"/>
      <dgm:spPr/>
    </dgm:pt>
    <dgm:pt modelId="{43EC6C04-24A8-E441-8AA4-E69084B755BF}" type="pres">
      <dgm:prSet presAssocID="{86B5AC78-0B88-47E5-BD03-5E7D567E2CFC}" presName="hierChild4" presStyleCnt="0"/>
      <dgm:spPr/>
    </dgm:pt>
    <dgm:pt modelId="{87B58A23-C033-6A4F-A7D0-715958E37439}" type="pres">
      <dgm:prSet presAssocID="{46A088AA-0DD3-BA4F-8484-878CB484154B}" presName="Name37" presStyleLbl="parChTrans1D3" presStyleIdx="0" presStyleCnt="1"/>
      <dgm:spPr/>
    </dgm:pt>
    <dgm:pt modelId="{CAD78524-1DF1-1440-889C-DA27AFAF027A}" type="pres">
      <dgm:prSet presAssocID="{61F7AE3F-7015-6C4E-8123-97895C7FE9AB}" presName="hierRoot2" presStyleCnt="0">
        <dgm:presLayoutVars>
          <dgm:hierBranch val="init"/>
        </dgm:presLayoutVars>
      </dgm:prSet>
      <dgm:spPr/>
    </dgm:pt>
    <dgm:pt modelId="{ABBB7C9B-A5D3-2648-9720-BC54DFA08482}" type="pres">
      <dgm:prSet presAssocID="{61F7AE3F-7015-6C4E-8123-97895C7FE9AB}" presName="rootComposite" presStyleCnt="0"/>
      <dgm:spPr/>
    </dgm:pt>
    <dgm:pt modelId="{5B70BE93-1935-6E47-BD4C-4E0B5BF38AF7}" type="pres">
      <dgm:prSet presAssocID="{61F7AE3F-7015-6C4E-8123-97895C7FE9AB}" presName="rootText" presStyleLbl="node3" presStyleIdx="0" presStyleCnt="1">
        <dgm:presLayoutVars>
          <dgm:chPref val="3"/>
        </dgm:presLayoutVars>
      </dgm:prSet>
      <dgm:spPr/>
    </dgm:pt>
    <dgm:pt modelId="{CE127211-5868-3349-8BA9-505D6FE5F148}" type="pres">
      <dgm:prSet presAssocID="{61F7AE3F-7015-6C4E-8123-97895C7FE9AB}" presName="rootConnector" presStyleLbl="node3" presStyleIdx="0" presStyleCnt="1"/>
      <dgm:spPr/>
    </dgm:pt>
    <dgm:pt modelId="{37E9949B-6074-8C4A-8FD3-0ABC8E54949D}" type="pres">
      <dgm:prSet presAssocID="{61F7AE3F-7015-6C4E-8123-97895C7FE9AB}" presName="hierChild4" presStyleCnt="0"/>
      <dgm:spPr/>
    </dgm:pt>
    <dgm:pt modelId="{501A4634-C1AD-A845-94CA-AE6305FED64D}" type="pres">
      <dgm:prSet presAssocID="{CAC7CB24-1D47-5045-86B7-7EA13DDCB907}" presName="Name37" presStyleLbl="parChTrans1D4" presStyleIdx="0" presStyleCnt="5"/>
      <dgm:spPr/>
    </dgm:pt>
    <dgm:pt modelId="{7636A138-C5D9-8548-B012-82F8719CD43B}" type="pres">
      <dgm:prSet presAssocID="{A6C5DC93-7C64-F247-B9C6-0C7555B1B34D}" presName="hierRoot2" presStyleCnt="0">
        <dgm:presLayoutVars>
          <dgm:hierBranch val="init"/>
        </dgm:presLayoutVars>
      </dgm:prSet>
      <dgm:spPr/>
    </dgm:pt>
    <dgm:pt modelId="{A630D767-0EC3-9443-A797-7A52FA85CF88}" type="pres">
      <dgm:prSet presAssocID="{A6C5DC93-7C64-F247-B9C6-0C7555B1B34D}" presName="rootComposite" presStyleCnt="0"/>
      <dgm:spPr/>
    </dgm:pt>
    <dgm:pt modelId="{024A1FCD-0224-6F45-B7AA-6E0CB6F97F1D}" type="pres">
      <dgm:prSet presAssocID="{A6C5DC93-7C64-F247-B9C6-0C7555B1B34D}" presName="rootText" presStyleLbl="node4" presStyleIdx="0" presStyleCnt="5">
        <dgm:presLayoutVars>
          <dgm:chPref val="3"/>
        </dgm:presLayoutVars>
      </dgm:prSet>
      <dgm:spPr/>
    </dgm:pt>
    <dgm:pt modelId="{990A0B33-6B38-9D49-A824-71123F184625}" type="pres">
      <dgm:prSet presAssocID="{A6C5DC93-7C64-F247-B9C6-0C7555B1B34D}" presName="rootConnector" presStyleLbl="node4" presStyleIdx="0" presStyleCnt="5"/>
      <dgm:spPr/>
    </dgm:pt>
    <dgm:pt modelId="{75C9BF1E-07F1-044A-A029-1BFEE0DAF30A}" type="pres">
      <dgm:prSet presAssocID="{A6C5DC93-7C64-F247-B9C6-0C7555B1B34D}" presName="hierChild4" presStyleCnt="0"/>
      <dgm:spPr/>
    </dgm:pt>
    <dgm:pt modelId="{522B03FE-596B-5645-BA21-01824BFF9925}" type="pres">
      <dgm:prSet presAssocID="{4477C5B7-2954-E042-9708-B11879423730}" presName="Name37" presStyleLbl="parChTrans1D4" presStyleIdx="1" presStyleCnt="5"/>
      <dgm:spPr/>
    </dgm:pt>
    <dgm:pt modelId="{E88E4F58-E00C-514F-86F8-F5F15732DF78}" type="pres">
      <dgm:prSet presAssocID="{9AA47807-AFD7-2840-B203-2938E3951268}" presName="hierRoot2" presStyleCnt="0">
        <dgm:presLayoutVars>
          <dgm:hierBranch val="init"/>
        </dgm:presLayoutVars>
      </dgm:prSet>
      <dgm:spPr/>
    </dgm:pt>
    <dgm:pt modelId="{14841C56-8FE9-4C47-9E40-D73638831AED}" type="pres">
      <dgm:prSet presAssocID="{9AA47807-AFD7-2840-B203-2938E3951268}" presName="rootComposite" presStyleCnt="0"/>
      <dgm:spPr/>
    </dgm:pt>
    <dgm:pt modelId="{16874A71-F274-C043-A14B-ECE2D0B29B21}" type="pres">
      <dgm:prSet presAssocID="{9AA47807-AFD7-2840-B203-2938E3951268}" presName="rootText" presStyleLbl="node4" presStyleIdx="1" presStyleCnt="5">
        <dgm:presLayoutVars>
          <dgm:chPref val="3"/>
        </dgm:presLayoutVars>
      </dgm:prSet>
      <dgm:spPr/>
    </dgm:pt>
    <dgm:pt modelId="{BD7A8189-6B7D-084A-86DD-266934CC09F0}" type="pres">
      <dgm:prSet presAssocID="{9AA47807-AFD7-2840-B203-2938E3951268}" presName="rootConnector" presStyleLbl="node4" presStyleIdx="1" presStyleCnt="5"/>
      <dgm:spPr/>
    </dgm:pt>
    <dgm:pt modelId="{916E2A99-F331-E74A-B938-AFF9A885C0BE}" type="pres">
      <dgm:prSet presAssocID="{9AA47807-AFD7-2840-B203-2938E3951268}" presName="hierChild4" presStyleCnt="0"/>
      <dgm:spPr/>
    </dgm:pt>
    <dgm:pt modelId="{C298F6A8-CD98-394B-89C0-6EC4AD292CD9}" type="pres">
      <dgm:prSet presAssocID="{A3699DA4-8AB0-4B1D-8FCA-255393D36610}" presName="Name37" presStyleLbl="parChTrans1D4" presStyleIdx="2" presStyleCnt="5"/>
      <dgm:spPr/>
    </dgm:pt>
    <dgm:pt modelId="{BE6BAF40-084D-C34D-AD01-95CA3C862B1D}" type="pres">
      <dgm:prSet presAssocID="{1E8AF900-84C5-496C-B6C3-A704FFA397C9}" presName="hierRoot2" presStyleCnt="0">
        <dgm:presLayoutVars>
          <dgm:hierBranch val="init"/>
        </dgm:presLayoutVars>
      </dgm:prSet>
      <dgm:spPr/>
    </dgm:pt>
    <dgm:pt modelId="{B65E6A07-0D0F-F24E-9A2D-87A056CADAD4}" type="pres">
      <dgm:prSet presAssocID="{1E8AF900-84C5-496C-B6C3-A704FFA397C9}" presName="rootComposite" presStyleCnt="0"/>
      <dgm:spPr/>
    </dgm:pt>
    <dgm:pt modelId="{CF19BC09-2722-E64D-8746-42D72536D607}" type="pres">
      <dgm:prSet presAssocID="{1E8AF900-84C5-496C-B6C3-A704FFA397C9}" presName="rootText" presStyleLbl="node4" presStyleIdx="2" presStyleCnt="5">
        <dgm:presLayoutVars>
          <dgm:chPref val="3"/>
        </dgm:presLayoutVars>
      </dgm:prSet>
      <dgm:spPr/>
    </dgm:pt>
    <dgm:pt modelId="{19342A57-513E-0A41-85BD-978AC80242CF}" type="pres">
      <dgm:prSet presAssocID="{1E8AF900-84C5-496C-B6C3-A704FFA397C9}" presName="rootConnector" presStyleLbl="node4" presStyleIdx="2" presStyleCnt="5"/>
      <dgm:spPr/>
    </dgm:pt>
    <dgm:pt modelId="{570E3F5E-4F95-3349-874C-F1BB2547BF57}" type="pres">
      <dgm:prSet presAssocID="{1E8AF900-84C5-496C-B6C3-A704FFA397C9}" presName="hierChild4" presStyleCnt="0"/>
      <dgm:spPr/>
    </dgm:pt>
    <dgm:pt modelId="{1152DF33-F367-674A-8B8E-8D833A807216}" type="pres">
      <dgm:prSet presAssocID="{1E8AF900-84C5-496C-B6C3-A704FFA397C9}" presName="hierChild5" presStyleCnt="0"/>
      <dgm:spPr/>
    </dgm:pt>
    <dgm:pt modelId="{D9311C19-62D9-FE4E-8FB9-D7AC07C11B72}" type="pres">
      <dgm:prSet presAssocID="{A199A491-8857-4365-B2CF-F74E10B6ACAD}" presName="Name37" presStyleLbl="parChTrans1D4" presStyleIdx="3" presStyleCnt="5"/>
      <dgm:spPr/>
    </dgm:pt>
    <dgm:pt modelId="{E70F5991-49EA-884F-AC6A-1E3493240E75}" type="pres">
      <dgm:prSet presAssocID="{C2CBEF56-0DAA-48C6-A282-F0265DE52D7B}" presName="hierRoot2" presStyleCnt="0">
        <dgm:presLayoutVars>
          <dgm:hierBranch val="init"/>
        </dgm:presLayoutVars>
      </dgm:prSet>
      <dgm:spPr/>
    </dgm:pt>
    <dgm:pt modelId="{6E3B163B-D5FC-D943-82AC-FEFFABA3DA22}" type="pres">
      <dgm:prSet presAssocID="{C2CBEF56-0DAA-48C6-A282-F0265DE52D7B}" presName="rootComposite" presStyleCnt="0"/>
      <dgm:spPr/>
    </dgm:pt>
    <dgm:pt modelId="{4D3E9FB0-CA8D-C741-B926-6FEC4F25238E}" type="pres">
      <dgm:prSet presAssocID="{C2CBEF56-0DAA-48C6-A282-F0265DE52D7B}" presName="rootText" presStyleLbl="node4" presStyleIdx="3" presStyleCnt="5">
        <dgm:presLayoutVars>
          <dgm:chPref val="3"/>
        </dgm:presLayoutVars>
      </dgm:prSet>
      <dgm:spPr/>
    </dgm:pt>
    <dgm:pt modelId="{3F9785B3-598A-AA4D-B36C-4FE25D9546AF}" type="pres">
      <dgm:prSet presAssocID="{C2CBEF56-0DAA-48C6-A282-F0265DE52D7B}" presName="rootConnector" presStyleLbl="node4" presStyleIdx="3" presStyleCnt="5"/>
      <dgm:spPr/>
    </dgm:pt>
    <dgm:pt modelId="{B2188E4C-A608-FF45-873B-9143DB8DC572}" type="pres">
      <dgm:prSet presAssocID="{C2CBEF56-0DAA-48C6-A282-F0265DE52D7B}" presName="hierChild4" presStyleCnt="0"/>
      <dgm:spPr/>
    </dgm:pt>
    <dgm:pt modelId="{6CBE0D46-7F9C-EF4B-BD5C-D5AFCA50BB39}" type="pres">
      <dgm:prSet presAssocID="{C2CBEF56-0DAA-48C6-A282-F0265DE52D7B}" presName="hierChild5" presStyleCnt="0"/>
      <dgm:spPr/>
    </dgm:pt>
    <dgm:pt modelId="{36593037-4090-A541-9AA2-F0821E415C3B}" type="pres">
      <dgm:prSet presAssocID="{C9D002A6-831D-4967-A7F8-3608053E3189}" presName="Name37" presStyleLbl="parChTrans1D4" presStyleIdx="4" presStyleCnt="5"/>
      <dgm:spPr/>
    </dgm:pt>
    <dgm:pt modelId="{72424AAF-5DB4-5646-A0E9-48EF5AE38626}" type="pres">
      <dgm:prSet presAssocID="{A07A7443-C891-4334-8D7F-9671005307D1}" presName="hierRoot2" presStyleCnt="0">
        <dgm:presLayoutVars>
          <dgm:hierBranch val="init"/>
        </dgm:presLayoutVars>
      </dgm:prSet>
      <dgm:spPr/>
    </dgm:pt>
    <dgm:pt modelId="{CCD8BFCD-FB3B-3A43-B505-0C996F8F20B5}" type="pres">
      <dgm:prSet presAssocID="{A07A7443-C891-4334-8D7F-9671005307D1}" presName="rootComposite" presStyleCnt="0"/>
      <dgm:spPr/>
    </dgm:pt>
    <dgm:pt modelId="{0D865036-268D-0443-9784-23A2333393EE}" type="pres">
      <dgm:prSet presAssocID="{A07A7443-C891-4334-8D7F-9671005307D1}" presName="rootText" presStyleLbl="node4" presStyleIdx="4" presStyleCnt="5">
        <dgm:presLayoutVars>
          <dgm:chPref val="3"/>
        </dgm:presLayoutVars>
      </dgm:prSet>
      <dgm:spPr/>
    </dgm:pt>
    <dgm:pt modelId="{15DB87E0-EE6B-AC4B-B929-6204443E6906}" type="pres">
      <dgm:prSet presAssocID="{A07A7443-C891-4334-8D7F-9671005307D1}" presName="rootConnector" presStyleLbl="node4" presStyleIdx="4" presStyleCnt="5"/>
      <dgm:spPr/>
    </dgm:pt>
    <dgm:pt modelId="{6B138587-08E7-8D42-B5E7-EEA76375101D}" type="pres">
      <dgm:prSet presAssocID="{A07A7443-C891-4334-8D7F-9671005307D1}" presName="hierChild4" presStyleCnt="0"/>
      <dgm:spPr/>
    </dgm:pt>
    <dgm:pt modelId="{5ED1A5D0-D415-614B-B107-5F3C4FB1EEA6}" type="pres">
      <dgm:prSet presAssocID="{A07A7443-C891-4334-8D7F-9671005307D1}" presName="hierChild5" presStyleCnt="0"/>
      <dgm:spPr/>
    </dgm:pt>
    <dgm:pt modelId="{6FDEA0A4-415A-2544-8D94-C9CF23840EB8}" type="pres">
      <dgm:prSet presAssocID="{9AA47807-AFD7-2840-B203-2938E3951268}" presName="hierChild5" presStyleCnt="0"/>
      <dgm:spPr/>
    </dgm:pt>
    <dgm:pt modelId="{31EB2C69-4CC1-3149-92EA-AC671DD56043}" type="pres">
      <dgm:prSet presAssocID="{A6C5DC93-7C64-F247-B9C6-0C7555B1B34D}" presName="hierChild5" presStyleCnt="0"/>
      <dgm:spPr/>
    </dgm:pt>
    <dgm:pt modelId="{A56C05C7-05FB-8B49-87EB-B8A22E73383E}" type="pres">
      <dgm:prSet presAssocID="{61F7AE3F-7015-6C4E-8123-97895C7FE9AB}" presName="hierChild5" presStyleCnt="0"/>
      <dgm:spPr/>
    </dgm:pt>
    <dgm:pt modelId="{99C6E4B9-FE81-684D-804B-D74C5B5C572E}" type="pres">
      <dgm:prSet presAssocID="{86B5AC78-0B88-47E5-BD03-5E7D567E2CFC}" presName="hierChild5" presStyleCnt="0"/>
      <dgm:spPr/>
    </dgm:pt>
    <dgm:pt modelId="{36E83F3D-94AC-464E-9CB9-39A23C002E46}" type="pres">
      <dgm:prSet presAssocID="{1323DF3D-6EAC-BF44-81A5-A265A0FDE8E1}" presName="hierChild3" presStyleCnt="0"/>
      <dgm:spPr/>
    </dgm:pt>
  </dgm:ptLst>
  <dgm:cxnLst>
    <dgm:cxn modelId="{79CB4D08-D918-4B64-9B51-339B8780FAF6}" srcId="{9AA47807-AFD7-2840-B203-2938E3951268}" destId="{A07A7443-C891-4334-8D7F-9671005307D1}" srcOrd="2" destOrd="0" parTransId="{C9D002A6-831D-4967-A7F8-3608053E3189}" sibTransId="{0BA04A04-83CF-448F-B8AB-6314C87BF90B}"/>
    <dgm:cxn modelId="{995AEE08-B0B6-8642-A553-ACF65F7DE670}" type="presOf" srcId="{A3699DA4-8AB0-4B1D-8FCA-255393D36610}" destId="{C298F6A8-CD98-394B-89C0-6EC4AD292CD9}" srcOrd="0" destOrd="0" presId="urn:microsoft.com/office/officeart/2005/8/layout/orgChart1"/>
    <dgm:cxn modelId="{EA5FEF1B-4443-E343-B6A6-C7A934E785FE}" type="presOf" srcId="{F261E55F-DD78-46B2-B583-8A29CFF22610}" destId="{B6FD828C-E36F-DA48-8B12-92D90B99B8F7}" srcOrd="0" destOrd="0" presId="urn:microsoft.com/office/officeart/2005/8/layout/orgChart1"/>
    <dgm:cxn modelId="{7934831C-8275-0940-AC13-39B9BB6051DA}" type="presOf" srcId="{A07A7443-C891-4334-8D7F-9671005307D1}" destId="{0D865036-268D-0443-9784-23A2333393EE}" srcOrd="0" destOrd="0" presId="urn:microsoft.com/office/officeart/2005/8/layout/orgChart1"/>
    <dgm:cxn modelId="{07E00721-7AAD-4ACA-9AB4-00830EBCE0DB}" srcId="{9AA47807-AFD7-2840-B203-2938E3951268}" destId="{1E8AF900-84C5-496C-B6C3-A704FFA397C9}" srcOrd="0" destOrd="0" parTransId="{A3699DA4-8AB0-4B1D-8FCA-255393D36610}" sibTransId="{1E1D3CF7-65C4-49AC-B46D-CFE1DC3CC116}"/>
    <dgm:cxn modelId="{BE506828-05D1-2045-9AE2-7D3CBED73FE5}" type="presOf" srcId="{61F7AE3F-7015-6C4E-8123-97895C7FE9AB}" destId="{CE127211-5868-3349-8BA9-505D6FE5F148}" srcOrd="1" destOrd="0" presId="urn:microsoft.com/office/officeart/2005/8/layout/orgChart1"/>
    <dgm:cxn modelId="{3FB4FA2E-BC9A-2A4B-A90E-E4EA576E4485}" type="presOf" srcId="{9AA47807-AFD7-2840-B203-2938E3951268}" destId="{BD7A8189-6B7D-084A-86DD-266934CC09F0}" srcOrd="1" destOrd="0" presId="urn:microsoft.com/office/officeart/2005/8/layout/orgChart1"/>
    <dgm:cxn modelId="{5C792E32-B580-4248-9D79-ADC5F00B0DA6}" type="presOf" srcId="{61F7AE3F-7015-6C4E-8123-97895C7FE9AB}" destId="{5B70BE93-1935-6E47-BD4C-4E0B5BF38AF7}" srcOrd="0" destOrd="0" presId="urn:microsoft.com/office/officeart/2005/8/layout/orgChart1"/>
    <dgm:cxn modelId="{F5659535-BD5F-4DAF-8843-CD11AFEBA57D}" srcId="{1323DF3D-6EAC-BF44-81A5-A265A0FDE8E1}" destId="{86B5AC78-0B88-47E5-BD03-5E7D567E2CFC}" srcOrd="0" destOrd="0" parTransId="{F261E55F-DD78-46B2-B583-8A29CFF22610}" sibTransId="{D58411FA-9002-4A8E-965D-509EAA2D8701}"/>
    <dgm:cxn modelId="{1D9B4E43-6C80-F149-AA41-F97DB0684381}" srcId="{4C83D01C-38F3-004D-AB2E-03F360B7CD6C}" destId="{1323DF3D-6EAC-BF44-81A5-A265A0FDE8E1}" srcOrd="0" destOrd="0" parTransId="{4BE170CF-0C90-AC41-925D-88BC70BF21A8}" sibTransId="{88F3B8B1-2342-FC40-A654-ED41F59366E5}"/>
    <dgm:cxn modelId="{84926744-06F6-4771-81D3-8C781876493E}" srcId="{9AA47807-AFD7-2840-B203-2938E3951268}" destId="{C2CBEF56-0DAA-48C6-A282-F0265DE52D7B}" srcOrd="1" destOrd="0" parTransId="{A199A491-8857-4365-B2CF-F74E10B6ACAD}" sibTransId="{9AF04DEF-5632-4255-AAE1-214C6C31F071}"/>
    <dgm:cxn modelId="{EF7EB64B-FC26-1848-9E10-3029399C8384}" type="presOf" srcId="{1E8AF900-84C5-496C-B6C3-A704FFA397C9}" destId="{19342A57-513E-0A41-85BD-978AC80242CF}" srcOrd="1" destOrd="0" presId="urn:microsoft.com/office/officeart/2005/8/layout/orgChart1"/>
    <dgm:cxn modelId="{73A84372-F3E6-9C4C-85E8-C6F55BDBC69E}" type="presOf" srcId="{C2CBEF56-0DAA-48C6-A282-F0265DE52D7B}" destId="{4D3E9FB0-CA8D-C741-B926-6FEC4F25238E}" srcOrd="0" destOrd="0" presId="urn:microsoft.com/office/officeart/2005/8/layout/orgChart1"/>
    <dgm:cxn modelId="{FC4A1F7B-7D6C-5340-8969-6527217C093C}" type="presOf" srcId="{46A088AA-0DD3-BA4F-8484-878CB484154B}" destId="{87B58A23-C033-6A4F-A7D0-715958E37439}" srcOrd="0" destOrd="0" presId="urn:microsoft.com/office/officeart/2005/8/layout/orgChart1"/>
    <dgm:cxn modelId="{C38E7683-5877-B04C-BF26-9C7462CB06C3}" type="presOf" srcId="{4C83D01C-38F3-004D-AB2E-03F360B7CD6C}" destId="{D927CBFB-BCDD-4944-904D-59BB4F681565}" srcOrd="0" destOrd="0" presId="urn:microsoft.com/office/officeart/2005/8/layout/orgChart1"/>
    <dgm:cxn modelId="{5888A597-1D0E-E04A-83D9-A32367BEC2E5}" srcId="{86B5AC78-0B88-47E5-BD03-5E7D567E2CFC}" destId="{61F7AE3F-7015-6C4E-8123-97895C7FE9AB}" srcOrd="0" destOrd="0" parTransId="{46A088AA-0DD3-BA4F-8484-878CB484154B}" sibTransId="{D283B368-686E-8043-86B2-D572DD37124F}"/>
    <dgm:cxn modelId="{9D0DCEAA-8530-4D47-A365-410AD7CDEE5D}" type="presOf" srcId="{A07A7443-C891-4334-8D7F-9671005307D1}" destId="{15DB87E0-EE6B-AC4B-B929-6204443E6906}" srcOrd="1" destOrd="0" presId="urn:microsoft.com/office/officeart/2005/8/layout/orgChart1"/>
    <dgm:cxn modelId="{3A5FFBAF-110D-8042-8BB3-9C9E95546E66}" type="presOf" srcId="{A199A491-8857-4365-B2CF-F74E10B6ACAD}" destId="{D9311C19-62D9-FE4E-8FB9-D7AC07C11B72}" srcOrd="0" destOrd="0" presId="urn:microsoft.com/office/officeart/2005/8/layout/orgChart1"/>
    <dgm:cxn modelId="{FDDCE5B2-3CE9-B34C-95FC-60F371D4539A}" type="presOf" srcId="{A6C5DC93-7C64-F247-B9C6-0C7555B1B34D}" destId="{024A1FCD-0224-6F45-B7AA-6E0CB6F97F1D}" srcOrd="0" destOrd="0" presId="urn:microsoft.com/office/officeart/2005/8/layout/orgChart1"/>
    <dgm:cxn modelId="{FE387FB5-2C18-8B45-9BE9-0A1F685418E3}" type="presOf" srcId="{A6C5DC93-7C64-F247-B9C6-0C7555B1B34D}" destId="{990A0B33-6B38-9D49-A824-71123F184625}" srcOrd="1" destOrd="0" presId="urn:microsoft.com/office/officeart/2005/8/layout/orgChart1"/>
    <dgm:cxn modelId="{A1CBA1B8-1F69-8044-9168-BBC1A8810599}" type="presOf" srcId="{1323DF3D-6EAC-BF44-81A5-A265A0FDE8E1}" destId="{78A819E6-18B9-6C48-A707-282649215778}" srcOrd="0" destOrd="0" presId="urn:microsoft.com/office/officeart/2005/8/layout/orgChart1"/>
    <dgm:cxn modelId="{317235C4-D2BD-934C-A568-3CD8A74B4BA6}" type="presOf" srcId="{4477C5B7-2954-E042-9708-B11879423730}" destId="{522B03FE-596B-5645-BA21-01824BFF9925}" srcOrd="0" destOrd="0" presId="urn:microsoft.com/office/officeart/2005/8/layout/orgChart1"/>
    <dgm:cxn modelId="{D81C56C9-F997-AD43-B845-161EE6F25F26}" srcId="{A6C5DC93-7C64-F247-B9C6-0C7555B1B34D}" destId="{9AA47807-AFD7-2840-B203-2938E3951268}" srcOrd="0" destOrd="0" parTransId="{4477C5B7-2954-E042-9708-B11879423730}" sibTransId="{1E2272BF-4409-534F-8EF8-31E2E48F259E}"/>
    <dgm:cxn modelId="{500165D1-AA89-5046-ABBE-EA530B2BE46F}" srcId="{61F7AE3F-7015-6C4E-8123-97895C7FE9AB}" destId="{A6C5DC93-7C64-F247-B9C6-0C7555B1B34D}" srcOrd="0" destOrd="0" parTransId="{CAC7CB24-1D47-5045-86B7-7EA13DDCB907}" sibTransId="{C15E9AFA-1DE5-E944-B5B4-F073A8613496}"/>
    <dgm:cxn modelId="{6C5C78D8-7FCA-2648-A27B-E83726B03C5B}" type="presOf" srcId="{1323DF3D-6EAC-BF44-81A5-A265A0FDE8E1}" destId="{3FABB626-7FD5-A549-B935-A7C313DE0A5E}" srcOrd="1" destOrd="0" presId="urn:microsoft.com/office/officeart/2005/8/layout/orgChart1"/>
    <dgm:cxn modelId="{472C4DDA-CE5D-2B47-8378-5161E1B2302F}" type="presOf" srcId="{1E8AF900-84C5-496C-B6C3-A704FFA397C9}" destId="{CF19BC09-2722-E64D-8746-42D72536D607}" srcOrd="0" destOrd="0" presId="urn:microsoft.com/office/officeart/2005/8/layout/orgChart1"/>
    <dgm:cxn modelId="{176043E2-1CFA-5F4A-AC3A-567C43BEB531}" type="presOf" srcId="{9AA47807-AFD7-2840-B203-2938E3951268}" destId="{16874A71-F274-C043-A14B-ECE2D0B29B21}" srcOrd="0" destOrd="0" presId="urn:microsoft.com/office/officeart/2005/8/layout/orgChart1"/>
    <dgm:cxn modelId="{183BB2EB-CE07-6C40-992B-89963F068BE9}" type="presOf" srcId="{C2CBEF56-0DAA-48C6-A282-F0265DE52D7B}" destId="{3F9785B3-598A-AA4D-B36C-4FE25D9546AF}" srcOrd="1" destOrd="0" presId="urn:microsoft.com/office/officeart/2005/8/layout/orgChart1"/>
    <dgm:cxn modelId="{C34650EE-2BCF-3941-A0DD-6ADDABA3F1C3}" type="presOf" srcId="{C9D002A6-831D-4967-A7F8-3608053E3189}" destId="{36593037-4090-A541-9AA2-F0821E415C3B}" srcOrd="0" destOrd="0" presId="urn:microsoft.com/office/officeart/2005/8/layout/orgChart1"/>
    <dgm:cxn modelId="{14B7C0F8-F2AB-9349-B048-3E03187A295B}" type="presOf" srcId="{CAC7CB24-1D47-5045-86B7-7EA13DDCB907}" destId="{501A4634-C1AD-A845-94CA-AE6305FED64D}" srcOrd="0" destOrd="0" presId="urn:microsoft.com/office/officeart/2005/8/layout/orgChart1"/>
    <dgm:cxn modelId="{98373DFF-43EA-5743-AB91-3B59D6630997}" type="presOf" srcId="{86B5AC78-0B88-47E5-BD03-5E7D567E2CFC}" destId="{F5DAC069-C873-604D-8FC4-5BDC7F15990E}" srcOrd="1" destOrd="0" presId="urn:microsoft.com/office/officeart/2005/8/layout/orgChart1"/>
    <dgm:cxn modelId="{CD0BBDFF-2D01-934F-83F6-2078BBB22917}" type="presOf" srcId="{86B5AC78-0B88-47E5-BD03-5E7D567E2CFC}" destId="{FA17F50F-0913-6E48-AEE7-24204C3AF8DC}" srcOrd="0" destOrd="0" presId="urn:microsoft.com/office/officeart/2005/8/layout/orgChart1"/>
    <dgm:cxn modelId="{ED091B75-1BD8-E24D-A903-8961A0887BF9}" type="presParOf" srcId="{D927CBFB-BCDD-4944-904D-59BB4F681565}" destId="{4BF139CB-9640-504D-817B-C1F60582A363}" srcOrd="0" destOrd="0" presId="urn:microsoft.com/office/officeart/2005/8/layout/orgChart1"/>
    <dgm:cxn modelId="{6A5E0345-1728-BC40-8101-ED4D8926B12C}" type="presParOf" srcId="{4BF139CB-9640-504D-817B-C1F60582A363}" destId="{B035E6AC-13C5-EB4C-96B0-F3661316A012}" srcOrd="0" destOrd="0" presId="urn:microsoft.com/office/officeart/2005/8/layout/orgChart1"/>
    <dgm:cxn modelId="{B32D70B1-FB58-D641-BD22-03AA210BB10F}" type="presParOf" srcId="{B035E6AC-13C5-EB4C-96B0-F3661316A012}" destId="{78A819E6-18B9-6C48-A707-282649215778}" srcOrd="0" destOrd="0" presId="urn:microsoft.com/office/officeart/2005/8/layout/orgChart1"/>
    <dgm:cxn modelId="{02297D8C-8D5A-524C-8B1F-9E6B73A14E89}" type="presParOf" srcId="{B035E6AC-13C5-EB4C-96B0-F3661316A012}" destId="{3FABB626-7FD5-A549-B935-A7C313DE0A5E}" srcOrd="1" destOrd="0" presId="urn:microsoft.com/office/officeart/2005/8/layout/orgChart1"/>
    <dgm:cxn modelId="{D96C07F5-451A-5442-A65F-AA3F90392749}" type="presParOf" srcId="{4BF139CB-9640-504D-817B-C1F60582A363}" destId="{3FDA5A00-CE12-9241-8399-F6ADCBF643A0}" srcOrd="1" destOrd="0" presId="urn:microsoft.com/office/officeart/2005/8/layout/orgChart1"/>
    <dgm:cxn modelId="{6282076D-B268-4446-BAE0-7CD093D42D21}" type="presParOf" srcId="{3FDA5A00-CE12-9241-8399-F6ADCBF643A0}" destId="{B6FD828C-E36F-DA48-8B12-92D90B99B8F7}" srcOrd="0" destOrd="0" presId="urn:microsoft.com/office/officeart/2005/8/layout/orgChart1"/>
    <dgm:cxn modelId="{4CC4604D-3866-5546-9B13-17AA518D5498}" type="presParOf" srcId="{3FDA5A00-CE12-9241-8399-F6ADCBF643A0}" destId="{EFF069B6-D4E3-B54C-88E4-743A8AC5BCD7}" srcOrd="1" destOrd="0" presId="urn:microsoft.com/office/officeart/2005/8/layout/orgChart1"/>
    <dgm:cxn modelId="{5571E588-3AB9-1745-9EDC-84EC35422141}" type="presParOf" srcId="{EFF069B6-D4E3-B54C-88E4-743A8AC5BCD7}" destId="{81A41D21-8A15-4646-AAAE-64997C04181E}" srcOrd="0" destOrd="0" presId="urn:microsoft.com/office/officeart/2005/8/layout/orgChart1"/>
    <dgm:cxn modelId="{9612CACE-D012-2644-9305-547BA48669D6}" type="presParOf" srcId="{81A41D21-8A15-4646-AAAE-64997C04181E}" destId="{FA17F50F-0913-6E48-AEE7-24204C3AF8DC}" srcOrd="0" destOrd="0" presId="urn:microsoft.com/office/officeart/2005/8/layout/orgChart1"/>
    <dgm:cxn modelId="{341AF7B6-763D-154D-8AF5-68DFA58CA689}" type="presParOf" srcId="{81A41D21-8A15-4646-AAAE-64997C04181E}" destId="{F5DAC069-C873-604D-8FC4-5BDC7F15990E}" srcOrd="1" destOrd="0" presId="urn:microsoft.com/office/officeart/2005/8/layout/orgChart1"/>
    <dgm:cxn modelId="{599F33F4-0042-5443-876D-6BBEB0E43DA3}" type="presParOf" srcId="{EFF069B6-D4E3-B54C-88E4-743A8AC5BCD7}" destId="{43EC6C04-24A8-E441-8AA4-E69084B755BF}" srcOrd="1" destOrd="0" presId="urn:microsoft.com/office/officeart/2005/8/layout/orgChart1"/>
    <dgm:cxn modelId="{E1EAF33E-9AB4-BE4C-94B9-F82E511F8DCD}" type="presParOf" srcId="{43EC6C04-24A8-E441-8AA4-E69084B755BF}" destId="{87B58A23-C033-6A4F-A7D0-715958E37439}" srcOrd="0" destOrd="0" presId="urn:microsoft.com/office/officeart/2005/8/layout/orgChart1"/>
    <dgm:cxn modelId="{B41780CB-A0B6-334F-ADF5-809AD6135D19}" type="presParOf" srcId="{43EC6C04-24A8-E441-8AA4-E69084B755BF}" destId="{CAD78524-1DF1-1440-889C-DA27AFAF027A}" srcOrd="1" destOrd="0" presId="urn:microsoft.com/office/officeart/2005/8/layout/orgChart1"/>
    <dgm:cxn modelId="{D506CC75-76D6-F34D-8095-D88EB4FA9B4E}" type="presParOf" srcId="{CAD78524-1DF1-1440-889C-DA27AFAF027A}" destId="{ABBB7C9B-A5D3-2648-9720-BC54DFA08482}" srcOrd="0" destOrd="0" presId="urn:microsoft.com/office/officeart/2005/8/layout/orgChart1"/>
    <dgm:cxn modelId="{A58642B5-26B6-A542-9A6A-33A32DF2A8CC}" type="presParOf" srcId="{ABBB7C9B-A5D3-2648-9720-BC54DFA08482}" destId="{5B70BE93-1935-6E47-BD4C-4E0B5BF38AF7}" srcOrd="0" destOrd="0" presId="urn:microsoft.com/office/officeart/2005/8/layout/orgChart1"/>
    <dgm:cxn modelId="{EADC7505-16B5-B947-AB85-978147F250E0}" type="presParOf" srcId="{ABBB7C9B-A5D3-2648-9720-BC54DFA08482}" destId="{CE127211-5868-3349-8BA9-505D6FE5F148}" srcOrd="1" destOrd="0" presId="urn:microsoft.com/office/officeart/2005/8/layout/orgChart1"/>
    <dgm:cxn modelId="{84650EE5-C61A-D746-8008-C25FFBE23822}" type="presParOf" srcId="{CAD78524-1DF1-1440-889C-DA27AFAF027A}" destId="{37E9949B-6074-8C4A-8FD3-0ABC8E54949D}" srcOrd="1" destOrd="0" presId="urn:microsoft.com/office/officeart/2005/8/layout/orgChart1"/>
    <dgm:cxn modelId="{B0C185CB-5E04-734B-B60B-B990CD879979}" type="presParOf" srcId="{37E9949B-6074-8C4A-8FD3-0ABC8E54949D}" destId="{501A4634-C1AD-A845-94CA-AE6305FED64D}" srcOrd="0" destOrd="0" presId="urn:microsoft.com/office/officeart/2005/8/layout/orgChart1"/>
    <dgm:cxn modelId="{86B43CCB-311E-AF41-A02F-ED3DB4F62902}" type="presParOf" srcId="{37E9949B-6074-8C4A-8FD3-0ABC8E54949D}" destId="{7636A138-C5D9-8548-B012-82F8719CD43B}" srcOrd="1" destOrd="0" presId="urn:microsoft.com/office/officeart/2005/8/layout/orgChart1"/>
    <dgm:cxn modelId="{0BA1A56F-BEAD-2642-99E4-756CBA190109}" type="presParOf" srcId="{7636A138-C5D9-8548-B012-82F8719CD43B}" destId="{A630D767-0EC3-9443-A797-7A52FA85CF88}" srcOrd="0" destOrd="0" presId="urn:microsoft.com/office/officeart/2005/8/layout/orgChart1"/>
    <dgm:cxn modelId="{0F58B44A-D02A-4C4B-A668-98AF35A958A8}" type="presParOf" srcId="{A630D767-0EC3-9443-A797-7A52FA85CF88}" destId="{024A1FCD-0224-6F45-B7AA-6E0CB6F97F1D}" srcOrd="0" destOrd="0" presId="urn:microsoft.com/office/officeart/2005/8/layout/orgChart1"/>
    <dgm:cxn modelId="{338D0FA3-3FDE-A44A-8A98-448B5552CE31}" type="presParOf" srcId="{A630D767-0EC3-9443-A797-7A52FA85CF88}" destId="{990A0B33-6B38-9D49-A824-71123F184625}" srcOrd="1" destOrd="0" presId="urn:microsoft.com/office/officeart/2005/8/layout/orgChart1"/>
    <dgm:cxn modelId="{B22C27EC-AAD0-9946-A250-182EC9A60BCC}" type="presParOf" srcId="{7636A138-C5D9-8548-B012-82F8719CD43B}" destId="{75C9BF1E-07F1-044A-A029-1BFEE0DAF30A}" srcOrd="1" destOrd="0" presId="urn:microsoft.com/office/officeart/2005/8/layout/orgChart1"/>
    <dgm:cxn modelId="{6492AEB6-95CB-9949-81B2-22546D9ACDB4}" type="presParOf" srcId="{75C9BF1E-07F1-044A-A029-1BFEE0DAF30A}" destId="{522B03FE-596B-5645-BA21-01824BFF9925}" srcOrd="0" destOrd="0" presId="urn:microsoft.com/office/officeart/2005/8/layout/orgChart1"/>
    <dgm:cxn modelId="{6BDC3A09-4B78-F342-A894-3CD1B2D78ACA}" type="presParOf" srcId="{75C9BF1E-07F1-044A-A029-1BFEE0DAF30A}" destId="{E88E4F58-E00C-514F-86F8-F5F15732DF78}" srcOrd="1" destOrd="0" presId="urn:microsoft.com/office/officeart/2005/8/layout/orgChart1"/>
    <dgm:cxn modelId="{016F5153-ADD1-A540-9FB3-0E203C8BC513}" type="presParOf" srcId="{E88E4F58-E00C-514F-86F8-F5F15732DF78}" destId="{14841C56-8FE9-4C47-9E40-D73638831AED}" srcOrd="0" destOrd="0" presId="urn:microsoft.com/office/officeart/2005/8/layout/orgChart1"/>
    <dgm:cxn modelId="{E19A7CBA-7AFD-E344-A895-83B15B7291AE}" type="presParOf" srcId="{14841C56-8FE9-4C47-9E40-D73638831AED}" destId="{16874A71-F274-C043-A14B-ECE2D0B29B21}" srcOrd="0" destOrd="0" presId="urn:microsoft.com/office/officeart/2005/8/layout/orgChart1"/>
    <dgm:cxn modelId="{C16C28D1-473E-3947-9BD0-D7264C5CF580}" type="presParOf" srcId="{14841C56-8FE9-4C47-9E40-D73638831AED}" destId="{BD7A8189-6B7D-084A-86DD-266934CC09F0}" srcOrd="1" destOrd="0" presId="urn:microsoft.com/office/officeart/2005/8/layout/orgChart1"/>
    <dgm:cxn modelId="{03A7D2B2-835E-6542-A1ED-A47CF76F490A}" type="presParOf" srcId="{E88E4F58-E00C-514F-86F8-F5F15732DF78}" destId="{916E2A99-F331-E74A-B938-AFF9A885C0BE}" srcOrd="1" destOrd="0" presId="urn:microsoft.com/office/officeart/2005/8/layout/orgChart1"/>
    <dgm:cxn modelId="{55415C64-864D-A547-BD88-CF1534FC50CF}" type="presParOf" srcId="{916E2A99-F331-E74A-B938-AFF9A885C0BE}" destId="{C298F6A8-CD98-394B-89C0-6EC4AD292CD9}" srcOrd="0" destOrd="0" presId="urn:microsoft.com/office/officeart/2005/8/layout/orgChart1"/>
    <dgm:cxn modelId="{B992D4E4-0A73-B44B-B15C-C916C98DE545}" type="presParOf" srcId="{916E2A99-F331-E74A-B938-AFF9A885C0BE}" destId="{BE6BAF40-084D-C34D-AD01-95CA3C862B1D}" srcOrd="1" destOrd="0" presId="urn:microsoft.com/office/officeart/2005/8/layout/orgChart1"/>
    <dgm:cxn modelId="{2E2A7959-674D-C64B-B172-5977298F43B0}" type="presParOf" srcId="{BE6BAF40-084D-C34D-AD01-95CA3C862B1D}" destId="{B65E6A07-0D0F-F24E-9A2D-87A056CADAD4}" srcOrd="0" destOrd="0" presId="urn:microsoft.com/office/officeart/2005/8/layout/orgChart1"/>
    <dgm:cxn modelId="{B5CF49C0-4514-654B-B8C3-6241FD32322D}" type="presParOf" srcId="{B65E6A07-0D0F-F24E-9A2D-87A056CADAD4}" destId="{CF19BC09-2722-E64D-8746-42D72536D607}" srcOrd="0" destOrd="0" presId="urn:microsoft.com/office/officeart/2005/8/layout/orgChart1"/>
    <dgm:cxn modelId="{CD252BA1-52EC-7347-A2A9-3A554672FE8D}" type="presParOf" srcId="{B65E6A07-0D0F-F24E-9A2D-87A056CADAD4}" destId="{19342A57-513E-0A41-85BD-978AC80242CF}" srcOrd="1" destOrd="0" presId="urn:microsoft.com/office/officeart/2005/8/layout/orgChart1"/>
    <dgm:cxn modelId="{3230541D-4D7F-344D-BEBD-B59EE3226021}" type="presParOf" srcId="{BE6BAF40-084D-C34D-AD01-95CA3C862B1D}" destId="{570E3F5E-4F95-3349-874C-F1BB2547BF57}" srcOrd="1" destOrd="0" presId="urn:microsoft.com/office/officeart/2005/8/layout/orgChart1"/>
    <dgm:cxn modelId="{3F1FF04B-3F86-154D-9C0F-1E10D88B3554}" type="presParOf" srcId="{BE6BAF40-084D-C34D-AD01-95CA3C862B1D}" destId="{1152DF33-F367-674A-8B8E-8D833A807216}" srcOrd="2" destOrd="0" presId="urn:microsoft.com/office/officeart/2005/8/layout/orgChart1"/>
    <dgm:cxn modelId="{8E8C591F-7F93-2641-8CCB-8A69C19B3F4F}" type="presParOf" srcId="{916E2A99-F331-E74A-B938-AFF9A885C0BE}" destId="{D9311C19-62D9-FE4E-8FB9-D7AC07C11B72}" srcOrd="2" destOrd="0" presId="urn:microsoft.com/office/officeart/2005/8/layout/orgChart1"/>
    <dgm:cxn modelId="{E4AD1F87-17E8-1044-8B1A-0623BFC74E38}" type="presParOf" srcId="{916E2A99-F331-E74A-B938-AFF9A885C0BE}" destId="{E70F5991-49EA-884F-AC6A-1E3493240E75}" srcOrd="3" destOrd="0" presId="urn:microsoft.com/office/officeart/2005/8/layout/orgChart1"/>
    <dgm:cxn modelId="{E2D81863-38A7-8C40-89E6-379599730E14}" type="presParOf" srcId="{E70F5991-49EA-884F-AC6A-1E3493240E75}" destId="{6E3B163B-D5FC-D943-82AC-FEFFABA3DA22}" srcOrd="0" destOrd="0" presId="urn:microsoft.com/office/officeart/2005/8/layout/orgChart1"/>
    <dgm:cxn modelId="{CD5C76E3-8F9F-3043-976D-BF9EA069D5D3}" type="presParOf" srcId="{6E3B163B-D5FC-D943-82AC-FEFFABA3DA22}" destId="{4D3E9FB0-CA8D-C741-B926-6FEC4F25238E}" srcOrd="0" destOrd="0" presId="urn:microsoft.com/office/officeart/2005/8/layout/orgChart1"/>
    <dgm:cxn modelId="{032DBB58-5FE1-DB43-83EF-22ECAA8D4334}" type="presParOf" srcId="{6E3B163B-D5FC-D943-82AC-FEFFABA3DA22}" destId="{3F9785B3-598A-AA4D-B36C-4FE25D9546AF}" srcOrd="1" destOrd="0" presId="urn:microsoft.com/office/officeart/2005/8/layout/orgChart1"/>
    <dgm:cxn modelId="{215738E7-15B7-A841-83AD-7E85BF7878DF}" type="presParOf" srcId="{E70F5991-49EA-884F-AC6A-1E3493240E75}" destId="{B2188E4C-A608-FF45-873B-9143DB8DC572}" srcOrd="1" destOrd="0" presId="urn:microsoft.com/office/officeart/2005/8/layout/orgChart1"/>
    <dgm:cxn modelId="{D573831E-C743-A449-9966-B65AA8C1F224}" type="presParOf" srcId="{E70F5991-49EA-884F-AC6A-1E3493240E75}" destId="{6CBE0D46-7F9C-EF4B-BD5C-D5AFCA50BB39}" srcOrd="2" destOrd="0" presId="urn:microsoft.com/office/officeart/2005/8/layout/orgChart1"/>
    <dgm:cxn modelId="{ECA40875-29A8-A54D-B773-AF451962881E}" type="presParOf" srcId="{916E2A99-F331-E74A-B938-AFF9A885C0BE}" destId="{36593037-4090-A541-9AA2-F0821E415C3B}" srcOrd="4" destOrd="0" presId="urn:microsoft.com/office/officeart/2005/8/layout/orgChart1"/>
    <dgm:cxn modelId="{4B377771-3D39-5748-84FF-BDC3402A17CC}" type="presParOf" srcId="{916E2A99-F331-E74A-B938-AFF9A885C0BE}" destId="{72424AAF-5DB4-5646-A0E9-48EF5AE38626}" srcOrd="5" destOrd="0" presId="urn:microsoft.com/office/officeart/2005/8/layout/orgChart1"/>
    <dgm:cxn modelId="{B8C6882F-3949-E049-A6F5-FFE34E59B3D5}" type="presParOf" srcId="{72424AAF-5DB4-5646-A0E9-48EF5AE38626}" destId="{CCD8BFCD-FB3B-3A43-B505-0C996F8F20B5}" srcOrd="0" destOrd="0" presId="urn:microsoft.com/office/officeart/2005/8/layout/orgChart1"/>
    <dgm:cxn modelId="{F0D14F12-4568-B34A-BDAB-8682FCC7C095}" type="presParOf" srcId="{CCD8BFCD-FB3B-3A43-B505-0C996F8F20B5}" destId="{0D865036-268D-0443-9784-23A2333393EE}" srcOrd="0" destOrd="0" presId="urn:microsoft.com/office/officeart/2005/8/layout/orgChart1"/>
    <dgm:cxn modelId="{9D80371D-0A53-B943-82DB-59947F38C5E1}" type="presParOf" srcId="{CCD8BFCD-FB3B-3A43-B505-0C996F8F20B5}" destId="{15DB87E0-EE6B-AC4B-B929-6204443E6906}" srcOrd="1" destOrd="0" presId="urn:microsoft.com/office/officeart/2005/8/layout/orgChart1"/>
    <dgm:cxn modelId="{54CB88C8-3150-A64E-A5AA-A89126EF50D8}" type="presParOf" srcId="{72424AAF-5DB4-5646-A0E9-48EF5AE38626}" destId="{6B138587-08E7-8D42-B5E7-EEA76375101D}" srcOrd="1" destOrd="0" presId="urn:microsoft.com/office/officeart/2005/8/layout/orgChart1"/>
    <dgm:cxn modelId="{6E8D096F-92B3-D746-BB91-4413679CC409}" type="presParOf" srcId="{72424AAF-5DB4-5646-A0E9-48EF5AE38626}" destId="{5ED1A5D0-D415-614B-B107-5F3C4FB1EEA6}" srcOrd="2" destOrd="0" presId="urn:microsoft.com/office/officeart/2005/8/layout/orgChart1"/>
    <dgm:cxn modelId="{F1D6C494-533C-FD43-9E52-A3F955D8A87E}" type="presParOf" srcId="{E88E4F58-E00C-514F-86F8-F5F15732DF78}" destId="{6FDEA0A4-415A-2544-8D94-C9CF23840EB8}" srcOrd="2" destOrd="0" presId="urn:microsoft.com/office/officeart/2005/8/layout/orgChart1"/>
    <dgm:cxn modelId="{522DEC88-6A9D-AE4F-A19F-A8B901277014}" type="presParOf" srcId="{7636A138-C5D9-8548-B012-82F8719CD43B}" destId="{31EB2C69-4CC1-3149-92EA-AC671DD56043}" srcOrd="2" destOrd="0" presId="urn:microsoft.com/office/officeart/2005/8/layout/orgChart1"/>
    <dgm:cxn modelId="{5F5F81E3-6F3C-8049-AB16-2948C55BDC16}" type="presParOf" srcId="{CAD78524-1DF1-1440-889C-DA27AFAF027A}" destId="{A56C05C7-05FB-8B49-87EB-B8A22E73383E}" srcOrd="2" destOrd="0" presId="urn:microsoft.com/office/officeart/2005/8/layout/orgChart1"/>
    <dgm:cxn modelId="{78E9B9E1-7AEA-2846-877E-32D31901391F}" type="presParOf" srcId="{EFF069B6-D4E3-B54C-88E4-743A8AC5BCD7}" destId="{99C6E4B9-FE81-684D-804B-D74C5B5C572E}" srcOrd="2" destOrd="0" presId="urn:microsoft.com/office/officeart/2005/8/layout/orgChart1"/>
    <dgm:cxn modelId="{6EE65C9D-EDEA-334F-99D4-D6A66C168426}" type="presParOf" srcId="{4BF139CB-9640-504D-817B-C1F60582A363}" destId="{36E83F3D-94AC-464E-9CB9-39A23C002E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83D01C-38F3-004D-AB2E-03F360B7CD6C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23DF3D-6EAC-BF44-81A5-A265A0FDE8E1}">
      <dgm:prSet phldrT="[Text]"/>
      <dgm:spPr/>
      <dgm:t>
        <a:bodyPr/>
        <a:lstStyle/>
        <a:p>
          <a:pPr algn="ctr"/>
          <a:r>
            <a:rPr lang="en-US"/>
            <a:t>Rocket</a:t>
          </a:r>
        </a:p>
      </dgm:t>
    </dgm:pt>
    <dgm:pt modelId="{4BE170CF-0C90-AC41-925D-88BC70BF21A8}" type="par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88F3B8B1-2342-FC40-A654-ED41F59366E5}" type="sibTrans" cxnId="{1D9B4E43-6C80-F149-AA41-F97DB0684381}">
      <dgm:prSet/>
      <dgm:spPr/>
      <dgm:t>
        <a:bodyPr/>
        <a:lstStyle/>
        <a:p>
          <a:pPr algn="ctr"/>
          <a:endParaRPr lang="en-US"/>
        </a:p>
      </dgm:t>
    </dgm:pt>
    <dgm:pt modelId="{5E3C356F-E817-1940-958D-3C17ED9E654E}">
      <dgm:prSet phldrT="[Text]"/>
      <dgm:spPr/>
      <dgm:t>
        <a:bodyPr/>
        <a:lstStyle/>
        <a:p>
          <a:pPr algn="ctr"/>
          <a:r>
            <a:rPr lang="en-US"/>
            <a:t>Payload</a:t>
          </a:r>
        </a:p>
      </dgm:t>
    </dgm:pt>
    <dgm:pt modelId="{0FE0D444-0238-DE41-B877-5BA329EB0EAF}" type="parTrans" cxnId="{3E0E33CD-F245-3249-AD2B-3F173235AF7A}">
      <dgm:prSet/>
      <dgm:spPr/>
      <dgm:t>
        <a:bodyPr/>
        <a:lstStyle/>
        <a:p>
          <a:pPr algn="ctr"/>
          <a:endParaRPr lang="en-US"/>
        </a:p>
      </dgm:t>
    </dgm:pt>
    <dgm:pt modelId="{F04E36C6-9386-704E-BC8A-CFA72D1FD5C9}" type="sibTrans" cxnId="{3E0E33CD-F245-3249-AD2B-3F173235AF7A}">
      <dgm:prSet/>
      <dgm:spPr/>
      <dgm:t>
        <a:bodyPr/>
        <a:lstStyle/>
        <a:p>
          <a:pPr algn="ctr"/>
          <a:endParaRPr lang="en-US"/>
        </a:p>
      </dgm:t>
    </dgm:pt>
    <dgm:pt modelId="{7B996C64-7650-734D-908A-3CAF5268AB0A}">
      <dgm:prSet phldrT="[Text]"/>
      <dgm:spPr/>
      <dgm:t>
        <a:bodyPr/>
        <a:lstStyle/>
        <a:p>
          <a:pPr algn="ctr"/>
          <a:r>
            <a:rPr lang="en-US"/>
            <a:t>Deployment</a:t>
          </a:r>
        </a:p>
      </dgm:t>
    </dgm:pt>
    <dgm:pt modelId="{18930EE9-2FE2-654B-8AAD-BF0903EEC209}" type="parTrans" cxnId="{9B8BAA93-DE4A-204C-98B6-FE584423BF46}">
      <dgm:prSet/>
      <dgm:spPr/>
      <dgm:t>
        <a:bodyPr/>
        <a:lstStyle/>
        <a:p>
          <a:pPr algn="ctr"/>
          <a:endParaRPr lang="en-US"/>
        </a:p>
      </dgm:t>
    </dgm:pt>
    <dgm:pt modelId="{04D21701-EB7A-3A46-B3F3-143D8BEA9FBF}" type="sibTrans" cxnId="{9B8BAA93-DE4A-204C-98B6-FE584423BF46}">
      <dgm:prSet/>
      <dgm:spPr/>
      <dgm:t>
        <a:bodyPr/>
        <a:lstStyle/>
        <a:p>
          <a:pPr algn="ctr"/>
          <a:endParaRPr lang="en-US"/>
        </a:p>
      </dgm:t>
    </dgm:pt>
    <dgm:pt modelId="{6549FAD9-8E16-4C03-A741-024BA240F04A}">
      <dgm:prSet phldrT="[Text]"/>
      <dgm:spPr/>
      <dgm:t>
        <a:bodyPr/>
        <a:lstStyle/>
        <a:p>
          <a:pPr algn="ctr"/>
          <a:r>
            <a:rPr lang="en-US"/>
            <a:t>Control</a:t>
          </a:r>
        </a:p>
      </dgm:t>
    </dgm:pt>
    <dgm:pt modelId="{9D09C1C7-53F8-42E3-996F-B11CD327349F}" type="parTrans" cxnId="{015CB4F3-9420-4EA9-8B10-DFA3F542EFA1}">
      <dgm:prSet/>
      <dgm:spPr/>
      <dgm:t>
        <a:bodyPr/>
        <a:lstStyle/>
        <a:p>
          <a:pPr algn="ctr"/>
          <a:endParaRPr lang="en-US"/>
        </a:p>
      </dgm:t>
    </dgm:pt>
    <dgm:pt modelId="{BE86BDED-04A2-4024-8000-7F684B9893C0}" type="sibTrans" cxnId="{015CB4F3-9420-4EA9-8B10-DFA3F542EFA1}">
      <dgm:prSet/>
      <dgm:spPr/>
      <dgm:t>
        <a:bodyPr/>
        <a:lstStyle/>
        <a:p>
          <a:pPr algn="ctr"/>
          <a:endParaRPr lang="en-US"/>
        </a:p>
      </dgm:t>
    </dgm:pt>
    <dgm:pt modelId="{430F8924-2E76-4417-9160-A09785D212AC}">
      <dgm:prSet phldrT="[Text]"/>
      <dgm:spPr/>
      <dgm:t>
        <a:bodyPr/>
        <a:lstStyle/>
        <a:p>
          <a:pPr algn="ctr"/>
          <a:r>
            <a:rPr lang="en-US"/>
            <a:t>Retention</a:t>
          </a:r>
        </a:p>
      </dgm:t>
    </dgm:pt>
    <dgm:pt modelId="{27C622EA-2C36-46CD-AECB-07016069DD47}" type="parTrans" cxnId="{6DA70F8F-97DC-45CA-8CED-F3FEC2E51DD2}">
      <dgm:prSet/>
      <dgm:spPr/>
      <dgm:t>
        <a:bodyPr/>
        <a:lstStyle/>
        <a:p>
          <a:pPr algn="ctr"/>
          <a:endParaRPr lang="en-US"/>
        </a:p>
      </dgm:t>
    </dgm:pt>
    <dgm:pt modelId="{653EF6A7-AF9B-463D-BC6E-09C1331E5DCC}" type="sibTrans" cxnId="{6DA70F8F-97DC-45CA-8CED-F3FEC2E51DD2}">
      <dgm:prSet/>
      <dgm:spPr/>
      <dgm:t>
        <a:bodyPr/>
        <a:lstStyle/>
        <a:p>
          <a:pPr algn="ctr"/>
          <a:endParaRPr lang="en-US"/>
        </a:p>
      </dgm:t>
    </dgm:pt>
    <dgm:pt modelId="{7E6BB22D-8F26-44E7-9F8B-B8C84A34D1CD}">
      <dgm:prSet phldrT="[Text]"/>
      <dgm:spPr/>
      <dgm:t>
        <a:bodyPr/>
        <a:lstStyle/>
        <a:p>
          <a:pPr algn="ctr"/>
          <a:r>
            <a:rPr lang="en-US"/>
            <a:t>Propulsion</a:t>
          </a:r>
        </a:p>
      </dgm:t>
    </dgm:pt>
    <dgm:pt modelId="{96E8CBCB-C89B-4B1B-BDA0-EB9AD2E51576}" type="parTrans" cxnId="{394AA0B7-BA03-4D43-A88C-E37B4C71266A}">
      <dgm:prSet/>
      <dgm:spPr/>
      <dgm:t>
        <a:bodyPr/>
        <a:lstStyle/>
        <a:p>
          <a:pPr algn="ctr"/>
          <a:endParaRPr lang="en-US"/>
        </a:p>
      </dgm:t>
    </dgm:pt>
    <dgm:pt modelId="{4A9DA37D-7736-4503-9AB4-868AA4930B8F}" type="sibTrans" cxnId="{394AA0B7-BA03-4D43-A88C-E37B4C71266A}">
      <dgm:prSet/>
      <dgm:spPr/>
      <dgm:t>
        <a:bodyPr/>
        <a:lstStyle/>
        <a:p>
          <a:pPr algn="ctr"/>
          <a:endParaRPr lang="en-US"/>
        </a:p>
      </dgm:t>
    </dgm:pt>
    <dgm:pt modelId="{E3FC8934-FDF5-4D84-81DE-8B0CE696320C}">
      <dgm:prSet phldrT="[Text]"/>
      <dgm:spPr/>
      <dgm:t>
        <a:bodyPr/>
        <a:lstStyle/>
        <a:p>
          <a:pPr algn="ctr"/>
          <a:r>
            <a:rPr lang="en-US"/>
            <a:t>Detach payload from vehicle</a:t>
          </a:r>
        </a:p>
      </dgm:t>
    </dgm:pt>
    <dgm:pt modelId="{0839053C-E2A0-4636-B015-17A0F8586BE6}" type="parTrans" cxnId="{20CABB7A-4A7E-4388-BAE2-E364DEFF5203}">
      <dgm:prSet/>
      <dgm:spPr/>
      <dgm:t>
        <a:bodyPr/>
        <a:lstStyle/>
        <a:p>
          <a:pPr algn="ctr"/>
          <a:endParaRPr lang="en-US"/>
        </a:p>
      </dgm:t>
    </dgm:pt>
    <dgm:pt modelId="{D33EAD15-9149-4158-84B2-145D0C6E0EDA}" type="sibTrans" cxnId="{20CABB7A-4A7E-4388-BAE2-E364DEFF5203}">
      <dgm:prSet/>
      <dgm:spPr/>
      <dgm:t>
        <a:bodyPr/>
        <a:lstStyle/>
        <a:p>
          <a:pPr algn="ctr"/>
          <a:endParaRPr lang="en-US"/>
        </a:p>
      </dgm:t>
    </dgm:pt>
    <dgm:pt modelId="{120562DD-A6F5-4E50-AF4A-5FB759D76ADB}">
      <dgm:prSet phldrT="[Text]"/>
      <dgm:spPr/>
      <dgm:t>
        <a:bodyPr/>
        <a:lstStyle/>
        <a:p>
          <a:pPr algn="ctr"/>
          <a:r>
            <a:rPr lang="en-US"/>
            <a:t>Secure STEMnauts throughout flight</a:t>
          </a:r>
        </a:p>
      </dgm:t>
    </dgm:pt>
    <dgm:pt modelId="{6B634AF5-634B-4AF6-AD6E-139C6AEE14F3}" type="parTrans" cxnId="{8266DD5F-2719-4050-A318-2FEEB83AEEF9}">
      <dgm:prSet/>
      <dgm:spPr/>
      <dgm:t>
        <a:bodyPr/>
        <a:lstStyle/>
        <a:p>
          <a:pPr algn="ctr"/>
          <a:endParaRPr lang="en-US"/>
        </a:p>
      </dgm:t>
    </dgm:pt>
    <dgm:pt modelId="{18CEABFC-951F-41DA-ADBD-ED27D8DA09FB}" type="sibTrans" cxnId="{8266DD5F-2719-4050-A318-2FEEB83AEEF9}">
      <dgm:prSet/>
      <dgm:spPr/>
      <dgm:t>
        <a:bodyPr/>
        <a:lstStyle/>
        <a:p>
          <a:pPr algn="ctr"/>
          <a:endParaRPr lang="en-US"/>
        </a:p>
      </dgm:t>
    </dgm:pt>
    <dgm:pt modelId="{26A765A7-E87F-4029-8D06-C7FD206F0DDD}">
      <dgm:prSet phldrT="[Text]"/>
      <dgm:spPr/>
      <dgm:t>
        <a:bodyPr/>
        <a:lstStyle/>
        <a:p>
          <a:pPr algn="ctr"/>
          <a:r>
            <a:rPr lang="en-US"/>
            <a:t>Allow for ingress/egress after landing</a:t>
          </a:r>
        </a:p>
      </dgm:t>
    </dgm:pt>
    <dgm:pt modelId="{5AC7807A-7353-4D3A-979E-5599E0473178}" type="parTrans" cxnId="{F1FC7113-F685-460B-BB65-35D39686DD25}">
      <dgm:prSet/>
      <dgm:spPr/>
      <dgm:t>
        <a:bodyPr/>
        <a:lstStyle/>
        <a:p>
          <a:pPr algn="ctr"/>
          <a:endParaRPr lang="en-US"/>
        </a:p>
      </dgm:t>
    </dgm:pt>
    <dgm:pt modelId="{5B17A2F6-08EF-4140-B213-10EAE4603622}" type="sibTrans" cxnId="{F1FC7113-F685-460B-BB65-35D39686DD25}">
      <dgm:prSet/>
      <dgm:spPr/>
      <dgm:t>
        <a:bodyPr/>
        <a:lstStyle/>
        <a:p>
          <a:pPr algn="ctr"/>
          <a:endParaRPr lang="en-US"/>
        </a:p>
      </dgm:t>
    </dgm:pt>
    <dgm:pt modelId="{184C7A55-565A-4C14-A675-D4EC1C64456B}">
      <dgm:prSet phldrT="[Text]"/>
      <dgm:spPr/>
      <dgm:t>
        <a:bodyPr/>
        <a:lstStyle/>
        <a:p>
          <a:pPr algn="ctr"/>
          <a:r>
            <a:rPr lang="en-US"/>
            <a:t>Stabilization</a:t>
          </a:r>
        </a:p>
      </dgm:t>
    </dgm:pt>
    <dgm:pt modelId="{5CBDE8A6-00B4-422B-93C6-6FC50C913865}" type="parTrans" cxnId="{72D4A713-BE78-448A-B335-2EC365ACF955}">
      <dgm:prSet/>
      <dgm:spPr/>
      <dgm:t>
        <a:bodyPr/>
        <a:lstStyle/>
        <a:p>
          <a:pPr algn="ctr"/>
          <a:endParaRPr lang="en-US"/>
        </a:p>
      </dgm:t>
    </dgm:pt>
    <dgm:pt modelId="{D8D642BA-2D1A-4B01-B868-6E70D264058A}" type="sibTrans" cxnId="{72D4A713-BE78-448A-B335-2EC365ACF955}">
      <dgm:prSet/>
      <dgm:spPr/>
      <dgm:t>
        <a:bodyPr/>
        <a:lstStyle/>
        <a:p>
          <a:pPr algn="ctr"/>
          <a:endParaRPr lang="en-US"/>
        </a:p>
      </dgm:t>
    </dgm:pt>
    <dgm:pt modelId="{1F7345D4-EB2D-497C-994D-07CF7CEFE8EA}">
      <dgm:prSet phldrT="[Text]"/>
      <dgm:spPr/>
      <dgm:t>
        <a:bodyPr/>
        <a:lstStyle/>
        <a:p>
          <a:pPr algn="ctr"/>
          <a:r>
            <a:rPr lang="en-US"/>
            <a:t>Dissipation</a:t>
          </a:r>
        </a:p>
      </dgm:t>
    </dgm:pt>
    <dgm:pt modelId="{1BC59AF0-3F9D-439C-BA62-B199298FE9C0}" type="parTrans" cxnId="{7F24F046-411C-4D64-B65A-0C31A7CEC260}">
      <dgm:prSet/>
      <dgm:spPr/>
      <dgm:t>
        <a:bodyPr/>
        <a:lstStyle/>
        <a:p>
          <a:pPr algn="ctr"/>
          <a:endParaRPr lang="en-US"/>
        </a:p>
      </dgm:t>
    </dgm:pt>
    <dgm:pt modelId="{0D1A1204-5CB4-4A24-9FCB-29EF7FED9C4E}" type="sibTrans" cxnId="{7F24F046-411C-4D64-B65A-0C31A7CEC260}">
      <dgm:prSet/>
      <dgm:spPr/>
      <dgm:t>
        <a:bodyPr/>
        <a:lstStyle/>
        <a:p>
          <a:pPr algn="ctr"/>
          <a:endParaRPr lang="en-US"/>
        </a:p>
      </dgm:t>
    </dgm:pt>
    <dgm:pt modelId="{93C140BB-73D5-43FB-AB02-153498B75524}">
      <dgm:prSet phldrT="[Text]"/>
      <dgm:spPr/>
      <dgm:t>
        <a:bodyPr/>
        <a:lstStyle/>
        <a:p>
          <a:pPr algn="ctr"/>
          <a:r>
            <a:rPr lang="en-US"/>
            <a:t>Dissipate kinetic energy during payload descent</a:t>
          </a:r>
        </a:p>
      </dgm:t>
    </dgm:pt>
    <dgm:pt modelId="{E5AD42DD-A49F-4C46-9588-E93D307BF6C4}" type="parTrans" cxnId="{D37111C7-58A6-4377-954E-32AA7747BDAE}">
      <dgm:prSet/>
      <dgm:spPr/>
      <dgm:t>
        <a:bodyPr/>
        <a:lstStyle/>
        <a:p>
          <a:pPr algn="ctr"/>
          <a:endParaRPr lang="en-US"/>
        </a:p>
      </dgm:t>
    </dgm:pt>
    <dgm:pt modelId="{9B340168-1C35-4910-93ED-077A6F36919C}" type="sibTrans" cxnId="{D37111C7-58A6-4377-954E-32AA7747BDAE}">
      <dgm:prSet/>
      <dgm:spPr/>
      <dgm:t>
        <a:bodyPr/>
        <a:lstStyle/>
        <a:p>
          <a:pPr algn="ctr"/>
          <a:endParaRPr lang="en-US"/>
        </a:p>
      </dgm:t>
    </dgm:pt>
    <dgm:pt modelId="{2A863D7B-AD70-49B3-B6A7-14309C8DDCF0}">
      <dgm:prSet phldrT="[Text]"/>
      <dgm:spPr/>
      <dgm:t>
        <a:bodyPr/>
        <a:lstStyle/>
        <a:p>
          <a:pPr algn="ctr"/>
          <a:r>
            <a:rPr lang="en-US"/>
            <a:t>Stabilize payload during flight</a:t>
          </a:r>
        </a:p>
      </dgm:t>
    </dgm:pt>
    <dgm:pt modelId="{05E6FF8A-7558-4D4F-BD4F-18DBE3600985}" type="parTrans" cxnId="{79733B20-8246-4923-900E-FB7618FAD313}">
      <dgm:prSet/>
      <dgm:spPr/>
      <dgm:t>
        <a:bodyPr/>
        <a:lstStyle/>
        <a:p>
          <a:pPr algn="ctr"/>
          <a:endParaRPr lang="en-US"/>
        </a:p>
      </dgm:t>
    </dgm:pt>
    <dgm:pt modelId="{F59A5656-DCD6-4C36-BC56-F4E1A32FAD18}" type="sibTrans" cxnId="{79733B20-8246-4923-900E-FB7618FAD313}">
      <dgm:prSet/>
      <dgm:spPr/>
      <dgm:t>
        <a:bodyPr/>
        <a:lstStyle/>
        <a:p>
          <a:pPr algn="ctr"/>
          <a:endParaRPr lang="en-US"/>
        </a:p>
      </dgm:t>
    </dgm:pt>
    <dgm:pt modelId="{4C225230-1121-4599-B977-82E3EA9BA216}">
      <dgm:prSet phldrT="[Text]"/>
      <dgm:spPr/>
      <dgm:t>
        <a:bodyPr/>
        <a:lstStyle/>
        <a:p>
          <a:pPr algn="ctr"/>
          <a:r>
            <a:rPr lang="en-US"/>
            <a:t>Land in desired orientation</a:t>
          </a:r>
        </a:p>
      </dgm:t>
    </dgm:pt>
    <dgm:pt modelId="{6731860C-78CE-4D69-BB36-2BC8C6DBA3FC}" type="parTrans" cxnId="{0B29BC97-6E6C-4AD0-8EDD-802DCF6F820B}">
      <dgm:prSet/>
      <dgm:spPr/>
      <dgm:t>
        <a:bodyPr/>
        <a:lstStyle/>
        <a:p>
          <a:pPr algn="ctr"/>
          <a:endParaRPr lang="en-US"/>
        </a:p>
      </dgm:t>
    </dgm:pt>
    <dgm:pt modelId="{84F4F8D9-645E-4CC6-B5A7-C2098236EC5C}" type="sibTrans" cxnId="{0B29BC97-6E6C-4AD0-8EDD-802DCF6F820B}">
      <dgm:prSet/>
      <dgm:spPr/>
      <dgm:t>
        <a:bodyPr/>
        <a:lstStyle/>
        <a:p>
          <a:pPr algn="ctr"/>
          <a:endParaRPr lang="en-US"/>
        </a:p>
      </dgm:t>
    </dgm:pt>
    <dgm:pt modelId="{7C14D27F-82A0-42F7-9AF3-5A6CC62F7F22}">
      <dgm:prSet phldrT="[Text]"/>
      <dgm:spPr/>
      <dgm:t>
        <a:bodyPr/>
        <a:lstStyle/>
        <a:p>
          <a:pPr algn="ctr"/>
          <a:r>
            <a:rPr lang="en-US"/>
            <a:t>Minimize kinetic energy upon landing</a:t>
          </a:r>
        </a:p>
      </dgm:t>
    </dgm:pt>
    <dgm:pt modelId="{1B786425-341C-41FA-B810-538DC24EDF98}" type="parTrans" cxnId="{1BDD0FEC-12B4-4A64-B8F1-850F71EC3345}">
      <dgm:prSet/>
      <dgm:spPr/>
      <dgm:t>
        <a:bodyPr/>
        <a:lstStyle/>
        <a:p>
          <a:pPr algn="ctr"/>
          <a:endParaRPr lang="en-US"/>
        </a:p>
      </dgm:t>
    </dgm:pt>
    <dgm:pt modelId="{369F513F-72C3-4347-AA84-A4F1F3AE849D}" type="sibTrans" cxnId="{1BDD0FEC-12B4-4A64-B8F1-850F71EC3345}">
      <dgm:prSet/>
      <dgm:spPr/>
      <dgm:t>
        <a:bodyPr/>
        <a:lstStyle/>
        <a:p>
          <a:pPr algn="ctr"/>
          <a:endParaRPr lang="en-US"/>
        </a:p>
      </dgm:t>
    </dgm:pt>
    <dgm:pt modelId="{267AC31D-D67D-BA4F-BA7C-DD6592E9DF99}">
      <dgm:prSet phldrT="[Text]"/>
      <dgm:spPr/>
      <dgm:t>
        <a:bodyPr/>
        <a:lstStyle/>
        <a:p>
          <a:pPr algn="ctr"/>
          <a:r>
            <a:rPr lang="en-US"/>
            <a:t>Receive signal</a:t>
          </a:r>
        </a:p>
      </dgm:t>
    </dgm:pt>
    <dgm:pt modelId="{6E960C59-112D-2A4A-97EC-0BC4E44A4D9D}" type="parTrans" cxnId="{04D8433D-6C4E-8742-9112-6B4F26EA00D3}">
      <dgm:prSet/>
      <dgm:spPr/>
      <dgm:t>
        <a:bodyPr/>
        <a:lstStyle/>
        <a:p>
          <a:pPr algn="ctr"/>
          <a:endParaRPr lang="en-US"/>
        </a:p>
      </dgm:t>
    </dgm:pt>
    <dgm:pt modelId="{0C4DDBB8-0409-4542-8F09-BC95156400A4}" type="sibTrans" cxnId="{04D8433D-6C4E-8742-9112-6B4F26EA00D3}">
      <dgm:prSet/>
      <dgm:spPr/>
      <dgm:t>
        <a:bodyPr/>
        <a:lstStyle/>
        <a:p>
          <a:pPr algn="ctr"/>
          <a:endParaRPr lang="en-US"/>
        </a:p>
      </dgm:t>
    </dgm:pt>
    <dgm:pt modelId="{DECA4637-432A-4D3D-B517-48422651A381}">
      <dgm:prSet phldrT="[Text]"/>
      <dgm:spPr/>
      <dgm:t>
        <a:bodyPr/>
        <a:lstStyle/>
        <a:p>
          <a:pPr algn="ctr"/>
          <a:r>
            <a:rPr lang="en-US"/>
            <a:t>Decelerate vehicle</a:t>
          </a:r>
        </a:p>
      </dgm:t>
    </dgm:pt>
    <dgm:pt modelId="{AD8E463B-43E7-4A87-815B-765F4D4294F1}" type="parTrans" cxnId="{34E0D68D-2595-4F56-A3B7-181DD4A8A6A4}">
      <dgm:prSet/>
      <dgm:spPr/>
      <dgm:t>
        <a:bodyPr/>
        <a:lstStyle/>
        <a:p>
          <a:pPr algn="ctr"/>
          <a:endParaRPr lang="en-US"/>
        </a:p>
      </dgm:t>
    </dgm:pt>
    <dgm:pt modelId="{63A6F273-41E1-4C46-9063-192CA1CD29A0}" type="sibTrans" cxnId="{34E0D68D-2595-4F56-A3B7-181DD4A8A6A4}">
      <dgm:prSet/>
      <dgm:spPr/>
      <dgm:t>
        <a:bodyPr/>
        <a:lstStyle/>
        <a:p>
          <a:pPr algn="ctr"/>
          <a:endParaRPr lang="en-US"/>
        </a:p>
      </dgm:t>
    </dgm:pt>
    <dgm:pt modelId="{38BE19F2-58CC-2648-BE9D-826A71873889}">
      <dgm:prSet phldrT="[Text]"/>
      <dgm:spPr/>
      <dgm:t>
        <a:bodyPr/>
        <a:lstStyle/>
        <a:p>
          <a:pPr algn="ctr"/>
          <a:r>
            <a:rPr lang="en-US"/>
            <a:t>Generate gravity opposing force</a:t>
          </a:r>
        </a:p>
      </dgm:t>
    </dgm:pt>
    <dgm:pt modelId="{7A71FE9F-10A7-2A44-8A43-977F061F3A63}" type="parTrans" cxnId="{01C58DC6-5703-B843-8BC7-ACE71EEB0C07}">
      <dgm:prSet/>
      <dgm:spPr/>
      <dgm:t>
        <a:bodyPr/>
        <a:lstStyle/>
        <a:p>
          <a:endParaRPr lang="en-US"/>
        </a:p>
      </dgm:t>
    </dgm:pt>
    <dgm:pt modelId="{4BC93DD5-AC8C-4348-AADA-0BBCADFE3E6C}" type="sibTrans" cxnId="{01C58DC6-5703-B843-8BC7-ACE71EEB0C07}">
      <dgm:prSet/>
      <dgm:spPr/>
      <dgm:t>
        <a:bodyPr/>
        <a:lstStyle/>
        <a:p>
          <a:endParaRPr lang="en-US"/>
        </a:p>
      </dgm:t>
    </dgm:pt>
    <dgm:pt modelId="{D927CBFB-BCDD-4944-904D-59BB4F681565}" type="pres">
      <dgm:prSet presAssocID="{4C83D01C-38F3-004D-AB2E-03F360B7CD6C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BF139CB-9640-504D-817B-C1F60582A363}" type="pres">
      <dgm:prSet presAssocID="{1323DF3D-6EAC-BF44-81A5-A265A0FDE8E1}" presName="hierRoot1" presStyleCnt="0">
        <dgm:presLayoutVars>
          <dgm:hierBranch val="init"/>
        </dgm:presLayoutVars>
      </dgm:prSet>
      <dgm:spPr/>
    </dgm:pt>
    <dgm:pt modelId="{B035E6AC-13C5-EB4C-96B0-F3661316A012}" type="pres">
      <dgm:prSet presAssocID="{1323DF3D-6EAC-BF44-81A5-A265A0FDE8E1}" presName="rootComposite1" presStyleCnt="0"/>
      <dgm:spPr/>
    </dgm:pt>
    <dgm:pt modelId="{78A819E6-18B9-6C48-A707-282649215778}" type="pres">
      <dgm:prSet presAssocID="{1323DF3D-6EAC-BF44-81A5-A265A0FDE8E1}" presName="rootText1" presStyleLbl="node0" presStyleIdx="0" presStyleCnt="1">
        <dgm:presLayoutVars>
          <dgm:chPref val="3"/>
        </dgm:presLayoutVars>
      </dgm:prSet>
      <dgm:spPr/>
    </dgm:pt>
    <dgm:pt modelId="{3FABB626-7FD5-A549-B935-A7C313DE0A5E}" type="pres">
      <dgm:prSet presAssocID="{1323DF3D-6EAC-BF44-81A5-A265A0FDE8E1}" presName="rootConnector1" presStyleLbl="node1" presStyleIdx="0" presStyleCnt="0"/>
      <dgm:spPr/>
    </dgm:pt>
    <dgm:pt modelId="{3FDA5A00-CE12-9241-8399-F6ADCBF643A0}" type="pres">
      <dgm:prSet presAssocID="{1323DF3D-6EAC-BF44-81A5-A265A0FDE8E1}" presName="hierChild2" presStyleCnt="0"/>
      <dgm:spPr/>
    </dgm:pt>
    <dgm:pt modelId="{5ACAEE4B-2E8E-BF41-B604-E9CC1ABE42CF}" type="pres">
      <dgm:prSet presAssocID="{0FE0D444-0238-DE41-B877-5BA329EB0EAF}" presName="Name37" presStyleLbl="parChTrans1D2" presStyleIdx="0" presStyleCnt="1"/>
      <dgm:spPr/>
    </dgm:pt>
    <dgm:pt modelId="{804CD329-99B1-0245-A430-CD77BFCB2E15}" type="pres">
      <dgm:prSet presAssocID="{5E3C356F-E817-1940-958D-3C17ED9E654E}" presName="hierRoot2" presStyleCnt="0">
        <dgm:presLayoutVars>
          <dgm:hierBranch val="init"/>
        </dgm:presLayoutVars>
      </dgm:prSet>
      <dgm:spPr/>
    </dgm:pt>
    <dgm:pt modelId="{F8D8F6F5-38D5-214C-A4A2-1628FBCB1018}" type="pres">
      <dgm:prSet presAssocID="{5E3C356F-E817-1940-958D-3C17ED9E654E}" presName="rootComposite" presStyleCnt="0"/>
      <dgm:spPr/>
    </dgm:pt>
    <dgm:pt modelId="{AA127C52-6FDA-7146-AA8D-B8B484D328F5}" type="pres">
      <dgm:prSet presAssocID="{5E3C356F-E817-1940-958D-3C17ED9E654E}" presName="rootText" presStyleLbl="node2" presStyleIdx="0" presStyleCnt="1">
        <dgm:presLayoutVars>
          <dgm:chPref val="3"/>
        </dgm:presLayoutVars>
      </dgm:prSet>
      <dgm:spPr/>
    </dgm:pt>
    <dgm:pt modelId="{E52B4680-59D6-C841-A3E3-815A31336212}" type="pres">
      <dgm:prSet presAssocID="{5E3C356F-E817-1940-958D-3C17ED9E654E}" presName="rootConnector" presStyleLbl="node2" presStyleIdx="0" presStyleCnt="1"/>
      <dgm:spPr/>
    </dgm:pt>
    <dgm:pt modelId="{117C8EF5-0E72-8A4C-AA98-52D98E8487C4}" type="pres">
      <dgm:prSet presAssocID="{5E3C356F-E817-1940-958D-3C17ED9E654E}" presName="hierChild4" presStyleCnt="0"/>
      <dgm:spPr/>
    </dgm:pt>
    <dgm:pt modelId="{3CBD634C-8949-7B40-8890-993F42339C88}" type="pres">
      <dgm:prSet presAssocID="{18930EE9-2FE2-654B-8AAD-BF0903EEC209}" presName="Name37" presStyleLbl="parChTrans1D3" presStyleIdx="0" presStyleCnt="4"/>
      <dgm:spPr/>
    </dgm:pt>
    <dgm:pt modelId="{B49A82AF-291C-CF49-A752-624BA9E3DDDB}" type="pres">
      <dgm:prSet presAssocID="{7B996C64-7650-734D-908A-3CAF5268AB0A}" presName="hierRoot2" presStyleCnt="0">
        <dgm:presLayoutVars>
          <dgm:hierBranch val="init"/>
        </dgm:presLayoutVars>
      </dgm:prSet>
      <dgm:spPr/>
    </dgm:pt>
    <dgm:pt modelId="{7C03767B-B045-2C48-9FC4-F328C5C51F30}" type="pres">
      <dgm:prSet presAssocID="{7B996C64-7650-734D-908A-3CAF5268AB0A}" presName="rootComposite" presStyleCnt="0"/>
      <dgm:spPr/>
    </dgm:pt>
    <dgm:pt modelId="{29983A46-C53B-2C4D-A13F-A8D6424F27E6}" type="pres">
      <dgm:prSet presAssocID="{7B996C64-7650-734D-908A-3CAF5268AB0A}" presName="rootText" presStyleLbl="node3" presStyleIdx="0" presStyleCnt="4">
        <dgm:presLayoutVars>
          <dgm:chPref val="3"/>
        </dgm:presLayoutVars>
      </dgm:prSet>
      <dgm:spPr/>
    </dgm:pt>
    <dgm:pt modelId="{B0F93F31-CBDB-A842-BAFD-15DD08FEF6B1}" type="pres">
      <dgm:prSet presAssocID="{7B996C64-7650-734D-908A-3CAF5268AB0A}" presName="rootConnector" presStyleLbl="node3" presStyleIdx="0" presStyleCnt="4"/>
      <dgm:spPr/>
    </dgm:pt>
    <dgm:pt modelId="{901FCA1F-4DC7-D44C-A8BD-153DB72574B8}" type="pres">
      <dgm:prSet presAssocID="{7B996C64-7650-734D-908A-3CAF5268AB0A}" presName="hierChild4" presStyleCnt="0"/>
      <dgm:spPr/>
    </dgm:pt>
    <dgm:pt modelId="{3AFFD1D3-0A5E-B547-8876-46D287049F26}" type="pres">
      <dgm:prSet presAssocID="{6E960C59-112D-2A4A-97EC-0BC4E44A4D9D}" presName="Name37" presStyleLbl="parChTrans1D4" presStyleIdx="0" presStyleCnt="12"/>
      <dgm:spPr/>
    </dgm:pt>
    <dgm:pt modelId="{0B9D3A4F-6745-8E4C-A216-6A4D173BD5A8}" type="pres">
      <dgm:prSet presAssocID="{267AC31D-D67D-BA4F-BA7C-DD6592E9DF99}" presName="hierRoot2" presStyleCnt="0">
        <dgm:presLayoutVars>
          <dgm:hierBranch val="init"/>
        </dgm:presLayoutVars>
      </dgm:prSet>
      <dgm:spPr/>
    </dgm:pt>
    <dgm:pt modelId="{F6762BF1-45AA-854C-AC8A-2FD8D76EA6EC}" type="pres">
      <dgm:prSet presAssocID="{267AC31D-D67D-BA4F-BA7C-DD6592E9DF99}" presName="rootComposite" presStyleCnt="0"/>
      <dgm:spPr/>
    </dgm:pt>
    <dgm:pt modelId="{0B8119BD-69B5-AC46-AC42-5B53A4B80894}" type="pres">
      <dgm:prSet presAssocID="{267AC31D-D67D-BA4F-BA7C-DD6592E9DF99}" presName="rootText" presStyleLbl="node4" presStyleIdx="0" presStyleCnt="12">
        <dgm:presLayoutVars>
          <dgm:chPref val="3"/>
        </dgm:presLayoutVars>
      </dgm:prSet>
      <dgm:spPr/>
    </dgm:pt>
    <dgm:pt modelId="{1F7875AB-70B5-7041-B518-607D88A80C55}" type="pres">
      <dgm:prSet presAssocID="{267AC31D-D67D-BA4F-BA7C-DD6592E9DF99}" presName="rootConnector" presStyleLbl="node4" presStyleIdx="0" presStyleCnt="12"/>
      <dgm:spPr/>
    </dgm:pt>
    <dgm:pt modelId="{025C4DC9-6BE6-0548-9E90-AC0E7075A6D1}" type="pres">
      <dgm:prSet presAssocID="{267AC31D-D67D-BA4F-BA7C-DD6592E9DF99}" presName="hierChild4" presStyleCnt="0"/>
      <dgm:spPr/>
    </dgm:pt>
    <dgm:pt modelId="{CFA04CC1-40AB-A649-9B3A-0E1D9EFCA8FB}" type="pres">
      <dgm:prSet presAssocID="{0839053C-E2A0-4636-B015-17A0F8586BE6}" presName="Name37" presStyleLbl="parChTrans1D4" presStyleIdx="1" presStyleCnt="12"/>
      <dgm:spPr/>
    </dgm:pt>
    <dgm:pt modelId="{79EFB2D8-E406-E94E-9E9B-96A7FEE48DF4}" type="pres">
      <dgm:prSet presAssocID="{E3FC8934-FDF5-4D84-81DE-8B0CE696320C}" presName="hierRoot2" presStyleCnt="0">
        <dgm:presLayoutVars>
          <dgm:hierBranch val="init"/>
        </dgm:presLayoutVars>
      </dgm:prSet>
      <dgm:spPr/>
    </dgm:pt>
    <dgm:pt modelId="{B58B8BCB-0066-3B4E-A993-509C0E9C974A}" type="pres">
      <dgm:prSet presAssocID="{E3FC8934-FDF5-4D84-81DE-8B0CE696320C}" presName="rootComposite" presStyleCnt="0"/>
      <dgm:spPr/>
    </dgm:pt>
    <dgm:pt modelId="{2D57533D-63B9-F841-9C90-80C2909058D8}" type="pres">
      <dgm:prSet presAssocID="{E3FC8934-FDF5-4D84-81DE-8B0CE696320C}" presName="rootText" presStyleLbl="node4" presStyleIdx="1" presStyleCnt="12">
        <dgm:presLayoutVars>
          <dgm:chPref val="3"/>
        </dgm:presLayoutVars>
      </dgm:prSet>
      <dgm:spPr/>
    </dgm:pt>
    <dgm:pt modelId="{FB8CD69B-D58C-D84C-A9EC-473A0F2833D2}" type="pres">
      <dgm:prSet presAssocID="{E3FC8934-FDF5-4D84-81DE-8B0CE696320C}" presName="rootConnector" presStyleLbl="node4" presStyleIdx="1" presStyleCnt="12"/>
      <dgm:spPr/>
    </dgm:pt>
    <dgm:pt modelId="{61DC3876-18E8-1740-86BB-47126B63AC06}" type="pres">
      <dgm:prSet presAssocID="{E3FC8934-FDF5-4D84-81DE-8B0CE696320C}" presName="hierChild4" presStyleCnt="0"/>
      <dgm:spPr/>
    </dgm:pt>
    <dgm:pt modelId="{78AACD15-F5C9-AE48-B7E1-979691FD78B3}" type="pres">
      <dgm:prSet presAssocID="{E3FC8934-FDF5-4D84-81DE-8B0CE696320C}" presName="hierChild5" presStyleCnt="0"/>
      <dgm:spPr/>
    </dgm:pt>
    <dgm:pt modelId="{712174FA-FD56-B04E-B197-76A14B4E562B}" type="pres">
      <dgm:prSet presAssocID="{267AC31D-D67D-BA4F-BA7C-DD6592E9DF99}" presName="hierChild5" presStyleCnt="0"/>
      <dgm:spPr/>
    </dgm:pt>
    <dgm:pt modelId="{F82AF6CA-9DCA-8E46-8D1F-7CDEADFCE458}" type="pres">
      <dgm:prSet presAssocID="{7B996C64-7650-734D-908A-3CAF5268AB0A}" presName="hierChild5" presStyleCnt="0"/>
      <dgm:spPr/>
    </dgm:pt>
    <dgm:pt modelId="{32129019-DC30-9D49-AE7F-07536B35C15F}" type="pres">
      <dgm:prSet presAssocID="{96E8CBCB-C89B-4B1B-BDA0-EB9AD2E51576}" presName="Name37" presStyleLbl="parChTrans1D3" presStyleIdx="1" presStyleCnt="4"/>
      <dgm:spPr/>
    </dgm:pt>
    <dgm:pt modelId="{B2F6800F-DAD9-CD48-8248-3061C6F0F812}" type="pres">
      <dgm:prSet presAssocID="{7E6BB22D-8F26-44E7-9F8B-B8C84A34D1CD}" presName="hierRoot2" presStyleCnt="0">
        <dgm:presLayoutVars>
          <dgm:hierBranch val="init"/>
        </dgm:presLayoutVars>
      </dgm:prSet>
      <dgm:spPr/>
    </dgm:pt>
    <dgm:pt modelId="{A4B7CDEF-BCF0-F846-AB1D-B7E0CC04BC34}" type="pres">
      <dgm:prSet presAssocID="{7E6BB22D-8F26-44E7-9F8B-B8C84A34D1CD}" presName="rootComposite" presStyleCnt="0"/>
      <dgm:spPr/>
    </dgm:pt>
    <dgm:pt modelId="{AF50AA75-C558-A741-96A4-76DED30FB498}" type="pres">
      <dgm:prSet presAssocID="{7E6BB22D-8F26-44E7-9F8B-B8C84A34D1CD}" presName="rootText" presStyleLbl="node3" presStyleIdx="1" presStyleCnt="4">
        <dgm:presLayoutVars>
          <dgm:chPref val="3"/>
        </dgm:presLayoutVars>
      </dgm:prSet>
      <dgm:spPr/>
    </dgm:pt>
    <dgm:pt modelId="{7D168F14-D380-7D4B-969F-C07CC23D1827}" type="pres">
      <dgm:prSet presAssocID="{7E6BB22D-8F26-44E7-9F8B-B8C84A34D1CD}" presName="rootConnector" presStyleLbl="node3" presStyleIdx="1" presStyleCnt="4"/>
      <dgm:spPr/>
    </dgm:pt>
    <dgm:pt modelId="{1DED862C-CB78-4144-B8F6-3C8FCF9F3C68}" type="pres">
      <dgm:prSet presAssocID="{7E6BB22D-8F26-44E7-9F8B-B8C84A34D1CD}" presName="hierChild4" presStyleCnt="0"/>
      <dgm:spPr/>
    </dgm:pt>
    <dgm:pt modelId="{2F93EBDC-F5E4-6642-B5D3-07955628D569}" type="pres">
      <dgm:prSet presAssocID="{AD8E463B-43E7-4A87-815B-765F4D4294F1}" presName="Name37" presStyleLbl="parChTrans1D4" presStyleIdx="2" presStyleCnt="12"/>
      <dgm:spPr/>
    </dgm:pt>
    <dgm:pt modelId="{7A0EB25F-63FA-DA4F-97E3-1EE05C57C2C8}" type="pres">
      <dgm:prSet presAssocID="{DECA4637-432A-4D3D-B517-48422651A381}" presName="hierRoot2" presStyleCnt="0">
        <dgm:presLayoutVars>
          <dgm:hierBranch val="init"/>
        </dgm:presLayoutVars>
      </dgm:prSet>
      <dgm:spPr/>
    </dgm:pt>
    <dgm:pt modelId="{FE492CFE-8D9A-4846-935D-00204BB49F18}" type="pres">
      <dgm:prSet presAssocID="{DECA4637-432A-4D3D-B517-48422651A381}" presName="rootComposite" presStyleCnt="0"/>
      <dgm:spPr/>
    </dgm:pt>
    <dgm:pt modelId="{51544636-38EF-FE41-BC95-B30E26F00B62}" type="pres">
      <dgm:prSet presAssocID="{DECA4637-432A-4D3D-B517-48422651A381}" presName="rootText" presStyleLbl="node4" presStyleIdx="2" presStyleCnt="12">
        <dgm:presLayoutVars>
          <dgm:chPref val="3"/>
        </dgm:presLayoutVars>
      </dgm:prSet>
      <dgm:spPr/>
    </dgm:pt>
    <dgm:pt modelId="{EBE8C41F-03F5-5B4F-AC86-A42810FA6987}" type="pres">
      <dgm:prSet presAssocID="{DECA4637-432A-4D3D-B517-48422651A381}" presName="rootConnector" presStyleLbl="node4" presStyleIdx="2" presStyleCnt="12"/>
      <dgm:spPr/>
    </dgm:pt>
    <dgm:pt modelId="{99DF86A5-975E-FC4C-A9D0-F2A814881A29}" type="pres">
      <dgm:prSet presAssocID="{DECA4637-432A-4D3D-B517-48422651A381}" presName="hierChild4" presStyleCnt="0"/>
      <dgm:spPr/>
    </dgm:pt>
    <dgm:pt modelId="{11F9FB95-3E4B-774D-ACD2-A9F702DC0404}" type="pres">
      <dgm:prSet presAssocID="{7A71FE9F-10A7-2A44-8A43-977F061F3A63}" presName="Name37" presStyleLbl="parChTrans1D4" presStyleIdx="3" presStyleCnt="12"/>
      <dgm:spPr/>
    </dgm:pt>
    <dgm:pt modelId="{7396DE31-F439-B944-9C90-3837CC68DCD0}" type="pres">
      <dgm:prSet presAssocID="{38BE19F2-58CC-2648-BE9D-826A71873889}" presName="hierRoot2" presStyleCnt="0">
        <dgm:presLayoutVars>
          <dgm:hierBranch val="init"/>
        </dgm:presLayoutVars>
      </dgm:prSet>
      <dgm:spPr/>
    </dgm:pt>
    <dgm:pt modelId="{09722D38-EB3F-0541-BA83-F542275E12F5}" type="pres">
      <dgm:prSet presAssocID="{38BE19F2-58CC-2648-BE9D-826A71873889}" presName="rootComposite" presStyleCnt="0"/>
      <dgm:spPr/>
    </dgm:pt>
    <dgm:pt modelId="{CEC14145-6EA1-C343-8BB3-C601EA20C798}" type="pres">
      <dgm:prSet presAssocID="{38BE19F2-58CC-2648-BE9D-826A71873889}" presName="rootText" presStyleLbl="node4" presStyleIdx="3" presStyleCnt="12">
        <dgm:presLayoutVars>
          <dgm:chPref val="3"/>
        </dgm:presLayoutVars>
      </dgm:prSet>
      <dgm:spPr/>
    </dgm:pt>
    <dgm:pt modelId="{5F1216FB-C71B-894D-8D02-AD33CFCC4853}" type="pres">
      <dgm:prSet presAssocID="{38BE19F2-58CC-2648-BE9D-826A71873889}" presName="rootConnector" presStyleLbl="node4" presStyleIdx="3" presStyleCnt="12"/>
      <dgm:spPr/>
    </dgm:pt>
    <dgm:pt modelId="{C3CBEA70-F813-EA42-A982-31381E78F5CE}" type="pres">
      <dgm:prSet presAssocID="{38BE19F2-58CC-2648-BE9D-826A71873889}" presName="hierChild4" presStyleCnt="0"/>
      <dgm:spPr/>
    </dgm:pt>
    <dgm:pt modelId="{AFF41F48-EF60-CA46-B6FE-FF88358625B6}" type="pres">
      <dgm:prSet presAssocID="{38BE19F2-58CC-2648-BE9D-826A71873889}" presName="hierChild5" presStyleCnt="0"/>
      <dgm:spPr/>
    </dgm:pt>
    <dgm:pt modelId="{670D631F-E7C8-B546-B13D-5DAE83D0E3B9}" type="pres">
      <dgm:prSet presAssocID="{DECA4637-432A-4D3D-B517-48422651A381}" presName="hierChild5" presStyleCnt="0"/>
      <dgm:spPr/>
    </dgm:pt>
    <dgm:pt modelId="{6A34F903-E07A-0F48-9E27-E025A969A2BE}" type="pres">
      <dgm:prSet presAssocID="{7E6BB22D-8F26-44E7-9F8B-B8C84A34D1CD}" presName="hierChild5" presStyleCnt="0"/>
      <dgm:spPr/>
    </dgm:pt>
    <dgm:pt modelId="{814BEEB5-D1E8-D644-A834-1B1E9E7189A6}" type="pres">
      <dgm:prSet presAssocID="{9D09C1C7-53F8-42E3-996F-B11CD327349F}" presName="Name37" presStyleLbl="parChTrans1D3" presStyleIdx="2" presStyleCnt="4"/>
      <dgm:spPr/>
    </dgm:pt>
    <dgm:pt modelId="{43039C44-0A1F-5B4C-8DDA-52FF1CE68B8A}" type="pres">
      <dgm:prSet presAssocID="{6549FAD9-8E16-4C03-A741-024BA240F04A}" presName="hierRoot2" presStyleCnt="0">
        <dgm:presLayoutVars>
          <dgm:hierBranch val="init"/>
        </dgm:presLayoutVars>
      </dgm:prSet>
      <dgm:spPr/>
    </dgm:pt>
    <dgm:pt modelId="{D4573E0F-293B-3448-9FBD-D1910ED117A2}" type="pres">
      <dgm:prSet presAssocID="{6549FAD9-8E16-4C03-A741-024BA240F04A}" presName="rootComposite" presStyleCnt="0"/>
      <dgm:spPr/>
    </dgm:pt>
    <dgm:pt modelId="{B7B75173-831C-004B-964E-BA4250445522}" type="pres">
      <dgm:prSet presAssocID="{6549FAD9-8E16-4C03-A741-024BA240F04A}" presName="rootText" presStyleLbl="node3" presStyleIdx="2" presStyleCnt="4">
        <dgm:presLayoutVars>
          <dgm:chPref val="3"/>
        </dgm:presLayoutVars>
      </dgm:prSet>
      <dgm:spPr/>
    </dgm:pt>
    <dgm:pt modelId="{3BD5FC99-8AE2-E249-AAE8-79C955EC330C}" type="pres">
      <dgm:prSet presAssocID="{6549FAD9-8E16-4C03-A741-024BA240F04A}" presName="rootConnector" presStyleLbl="node3" presStyleIdx="2" presStyleCnt="4"/>
      <dgm:spPr/>
    </dgm:pt>
    <dgm:pt modelId="{290B0B95-06EE-184E-A510-3E01289C008E}" type="pres">
      <dgm:prSet presAssocID="{6549FAD9-8E16-4C03-A741-024BA240F04A}" presName="hierChild4" presStyleCnt="0"/>
      <dgm:spPr/>
    </dgm:pt>
    <dgm:pt modelId="{BA7E0134-56FF-2A46-9F04-9C2B073C388D}" type="pres">
      <dgm:prSet presAssocID="{5CBDE8A6-00B4-422B-93C6-6FC50C913865}" presName="Name37" presStyleLbl="parChTrans1D4" presStyleIdx="4" presStyleCnt="12"/>
      <dgm:spPr/>
    </dgm:pt>
    <dgm:pt modelId="{770EAF2E-76D9-FE4A-A3F0-EC4A87CAD9E9}" type="pres">
      <dgm:prSet presAssocID="{184C7A55-565A-4C14-A675-D4EC1C64456B}" presName="hierRoot2" presStyleCnt="0">
        <dgm:presLayoutVars>
          <dgm:hierBranch val="init"/>
        </dgm:presLayoutVars>
      </dgm:prSet>
      <dgm:spPr/>
    </dgm:pt>
    <dgm:pt modelId="{B5EE1636-7A16-9049-9C42-80B8A92B531C}" type="pres">
      <dgm:prSet presAssocID="{184C7A55-565A-4C14-A675-D4EC1C64456B}" presName="rootComposite" presStyleCnt="0"/>
      <dgm:spPr/>
    </dgm:pt>
    <dgm:pt modelId="{BADA3F29-3D46-264E-B74F-036A76EA142D}" type="pres">
      <dgm:prSet presAssocID="{184C7A55-565A-4C14-A675-D4EC1C64456B}" presName="rootText" presStyleLbl="node4" presStyleIdx="4" presStyleCnt="12">
        <dgm:presLayoutVars>
          <dgm:chPref val="3"/>
        </dgm:presLayoutVars>
      </dgm:prSet>
      <dgm:spPr/>
    </dgm:pt>
    <dgm:pt modelId="{2FB125A4-B3C4-0E42-B553-1C2D381848D0}" type="pres">
      <dgm:prSet presAssocID="{184C7A55-565A-4C14-A675-D4EC1C64456B}" presName="rootConnector" presStyleLbl="node4" presStyleIdx="4" presStyleCnt="12"/>
      <dgm:spPr/>
    </dgm:pt>
    <dgm:pt modelId="{E17552AC-CDC0-5842-AC1A-735CB054889B}" type="pres">
      <dgm:prSet presAssocID="{184C7A55-565A-4C14-A675-D4EC1C64456B}" presName="hierChild4" presStyleCnt="0"/>
      <dgm:spPr/>
    </dgm:pt>
    <dgm:pt modelId="{6862D2D1-7F33-8341-ABCC-9602EA1139A3}" type="pres">
      <dgm:prSet presAssocID="{05E6FF8A-7558-4D4F-BD4F-18DBE3600985}" presName="Name37" presStyleLbl="parChTrans1D4" presStyleIdx="5" presStyleCnt="12"/>
      <dgm:spPr/>
    </dgm:pt>
    <dgm:pt modelId="{0FEBF230-9D40-F44A-8982-DDFABC3E7D3D}" type="pres">
      <dgm:prSet presAssocID="{2A863D7B-AD70-49B3-B6A7-14309C8DDCF0}" presName="hierRoot2" presStyleCnt="0">
        <dgm:presLayoutVars>
          <dgm:hierBranch val="init"/>
        </dgm:presLayoutVars>
      </dgm:prSet>
      <dgm:spPr/>
    </dgm:pt>
    <dgm:pt modelId="{D2528A36-576D-C148-8087-4111BEED4A41}" type="pres">
      <dgm:prSet presAssocID="{2A863D7B-AD70-49B3-B6A7-14309C8DDCF0}" presName="rootComposite" presStyleCnt="0"/>
      <dgm:spPr/>
    </dgm:pt>
    <dgm:pt modelId="{61D49494-12B1-E14B-AEA3-052197833791}" type="pres">
      <dgm:prSet presAssocID="{2A863D7B-AD70-49B3-B6A7-14309C8DDCF0}" presName="rootText" presStyleLbl="node4" presStyleIdx="5" presStyleCnt="12">
        <dgm:presLayoutVars>
          <dgm:chPref val="3"/>
        </dgm:presLayoutVars>
      </dgm:prSet>
      <dgm:spPr/>
    </dgm:pt>
    <dgm:pt modelId="{279BDAC7-B5DE-5143-8506-8ED2FE7E045C}" type="pres">
      <dgm:prSet presAssocID="{2A863D7B-AD70-49B3-B6A7-14309C8DDCF0}" presName="rootConnector" presStyleLbl="node4" presStyleIdx="5" presStyleCnt="12"/>
      <dgm:spPr/>
    </dgm:pt>
    <dgm:pt modelId="{C2AAD89B-EFE6-A040-A39A-908A3FE947F9}" type="pres">
      <dgm:prSet presAssocID="{2A863D7B-AD70-49B3-B6A7-14309C8DDCF0}" presName="hierChild4" presStyleCnt="0"/>
      <dgm:spPr/>
    </dgm:pt>
    <dgm:pt modelId="{C1E398A8-6262-1544-ABD4-5A1F9D65096D}" type="pres">
      <dgm:prSet presAssocID="{2A863D7B-AD70-49B3-B6A7-14309C8DDCF0}" presName="hierChild5" presStyleCnt="0"/>
      <dgm:spPr/>
    </dgm:pt>
    <dgm:pt modelId="{AB590D0F-302B-3E4B-BD25-589E74C0CC55}" type="pres">
      <dgm:prSet presAssocID="{6731860C-78CE-4D69-BB36-2BC8C6DBA3FC}" presName="Name37" presStyleLbl="parChTrans1D4" presStyleIdx="6" presStyleCnt="12"/>
      <dgm:spPr/>
    </dgm:pt>
    <dgm:pt modelId="{4E21B2D3-FBFD-5340-AA2D-C31FDE28EDEC}" type="pres">
      <dgm:prSet presAssocID="{4C225230-1121-4599-B977-82E3EA9BA216}" presName="hierRoot2" presStyleCnt="0">
        <dgm:presLayoutVars>
          <dgm:hierBranch val="init"/>
        </dgm:presLayoutVars>
      </dgm:prSet>
      <dgm:spPr/>
    </dgm:pt>
    <dgm:pt modelId="{5F298760-5E65-CE4A-8521-200DAF54BB35}" type="pres">
      <dgm:prSet presAssocID="{4C225230-1121-4599-B977-82E3EA9BA216}" presName="rootComposite" presStyleCnt="0"/>
      <dgm:spPr/>
    </dgm:pt>
    <dgm:pt modelId="{7D8A5AE0-8E19-274D-BF16-6FE3565E5552}" type="pres">
      <dgm:prSet presAssocID="{4C225230-1121-4599-B977-82E3EA9BA216}" presName="rootText" presStyleLbl="node4" presStyleIdx="6" presStyleCnt="12">
        <dgm:presLayoutVars>
          <dgm:chPref val="3"/>
        </dgm:presLayoutVars>
      </dgm:prSet>
      <dgm:spPr/>
    </dgm:pt>
    <dgm:pt modelId="{DFFA981D-46CB-FD44-A55A-9519F2ABFCD9}" type="pres">
      <dgm:prSet presAssocID="{4C225230-1121-4599-B977-82E3EA9BA216}" presName="rootConnector" presStyleLbl="node4" presStyleIdx="6" presStyleCnt="12"/>
      <dgm:spPr/>
    </dgm:pt>
    <dgm:pt modelId="{ACA3727D-1895-AE41-871B-0B5C01D910D6}" type="pres">
      <dgm:prSet presAssocID="{4C225230-1121-4599-B977-82E3EA9BA216}" presName="hierChild4" presStyleCnt="0"/>
      <dgm:spPr/>
    </dgm:pt>
    <dgm:pt modelId="{E5E71093-14DF-4A4A-B587-E904C93D426D}" type="pres">
      <dgm:prSet presAssocID="{4C225230-1121-4599-B977-82E3EA9BA216}" presName="hierChild5" presStyleCnt="0"/>
      <dgm:spPr/>
    </dgm:pt>
    <dgm:pt modelId="{DD80BEB6-7FD0-DA4F-ABC2-A703EBD19B78}" type="pres">
      <dgm:prSet presAssocID="{184C7A55-565A-4C14-A675-D4EC1C64456B}" presName="hierChild5" presStyleCnt="0"/>
      <dgm:spPr/>
    </dgm:pt>
    <dgm:pt modelId="{75EA741A-0526-8E43-86C7-E974713405C9}" type="pres">
      <dgm:prSet presAssocID="{1BC59AF0-3F9D-439C-BA62-B199298FE9C0}" presName="Name37" presStyleLbl="parChTrans1D4" presStyleIdx="7" presStyleCnt="12"/>
      <dgm:spPr/>
    </dgm:pt>
    <dgm:pt modelId="{B5B39C21-963F-2D43-9D2D-A8D72887CFEA}" type="pres">
      <dgm:prSet presAssocID="{1F7345D4-EB2D-497C-994D-07CF7CEFE8EA}" presName="hierRoot2" presStyleCnt="0">
        <dgm:presLayoutVars>
          <dgm:hierBranch val="init"/>
        </dgm:presLayoutVars>
      </dgm:prSet>
      <dgm:spPr/>
    </dgm:pt>
    <dgm:pt modelId="{86767304-D794-3C47-B1C7-E6E78B906643}" type="pres">
      <dgm:prSet presAssocID="{1F7345D4-EB2D-497C-994D-07CF7CEFE8EA}" presName="rootComposite" presStyleCnt="0"/>
      <dgm:spPr/>
    </dgm:pt>
    <dgm:pt modelId="{8AE4F4BA-3B70-0845-A96D-BCB8DA582B7D}" type="pres">
      <dgm:prSet presAssocID="{1F7345D4-EB2D-497C-994D-07CF7CEFE8EA}" presName="rootText" presStyleLbl="node4" presStyleIdx="7" presStyleCnt="12">
        <dgm:presLayoutVars>
          <dgm:chPref val="3"/>
        </dgm:presLayoutVars>
      </dgm:prSet>
      <dgm:spPr/>
    </dgm:pt>
    <dgm:pt modelId="{D384B975-17F9-2346-9B79-A4505A30D1D9}" type="pres">
      <dgm:prSet presAssocID="{1F7345D4-EB2D-497C-994D-07CF7CEFE8EA}" presName="rootConnector" presStyleLbl="node4" presStyleIdx="7" presStyleCnt="12"/>
      <dgm:spPr/>
    </dgm:pt>
    <dgm:pt modelId="{788BDC35-C452-1649-961E-E191CF74EF16}" type="pres">
      <dgm:prSet presAssocID="{1F7345D4-EB2D-497C-994D-07CF7CEFE8EA}" presName="hierChild4" presStyleCnt="0"/>
      <dgm:spPr/>
    </dgm:pt>
    <dgm:pt modelId="{02CB91CE-E3AF-2742-B24F-44388A07860F}" type="pres">
      <dgm:prSet presAssocID="{E5AD42DD-A49F-4C46-9588-E93D307BF6C4}" presName="Name37" presStyleLbl="parChTrans1D4" presStyleIdx="8" presStyleCnt="12"/>
      <dgm:spPr/>
    </dgm:pt>
    <dgm:pt modelId="{B9AB61BF-B9CC-7841-96CA-E53B5D616A84}" type="pres">
      <dgm:prSet presAssocID="{93C140BB-73D5-43FB-AB02-153498B75524}" presName="hierRoot2" presStyleCnt="0">
        <dgm:presLayoutVars>
          <dgm:hierBranch val="init"/>
        </dgm:presLayoutVars>
      </dgm:prSet>
      <dgm:spPr/>
    </dgm:pt>
    <dgm:pt modelId="{EB2E2B49-9624-F945-A927-594E04489BBC}" type="pres">
      <dgm:prSet presAssocID="{93C140BB-73D5-43FB-AB02-153498B75524}" presName="rootComposite" presStyleCnt="0"/>
      <dgm:spPr/>
    </dgm:pt>
    <dgm:pt modelId="{136CDC40-9D83-A748-8EBD-BC3B45742ABA}" type="pres">
      <dgm:prSet presAssocID="{93C140BB-73D5-43FB-AB02-153498B75524}" presName="rootText" presStyleLbl="node4" presStyleIdx="8" presStyleCnt="12">
        <dgm:presLayoutVars>
          <dgm:chPref val="3"/>
        </dgm:presLayoutVars>
      </dgm:prSet>
      <dgm:spPr/>
    </dgm:pt>
    <dgm:pt modelId="{130C2CF8-5BF0-3C4A-AAAC-6344009EA9D6}" type="pres">
      <dgm:prSet presAssocID="{93C140BB-73D5-43FB-AB02-153498B75524}" presName="rootConnector" presStyleLbl="node4" presStyleIdx="8" presStyleCnt="12"/>
      <dgm:spPr/>
    </dgm:pt>
    <dgm:pt modelId="{6A25EAA2-91BD-F24E-A244-79AF808CAFFA}" type="pres">
      <dgm:prSet presAssocID="{93C140BB-73D5-43FB-AB02-153498B75524}" presName="hierChild4" presStyleCnt="0"/>
      <dgm:spPr/>
    </dgm:pt>
    <dgm:pt modelId="{5A5E716C-4E68-B640-9AD1-E67B309C1E5B}" type="pres">
      <dgm:prSet presAssocID="{93C140BB-73D5-43FB-AB02-153498B75524}" presName="hierChild5" presStyleCnt="0"/>
      <dgm:spPr/>
    </dgm:pt>
    <dgm:pt modelId="{450B8C67-B068-BD4C-8BE1-2F397BA33613}" type="pres">
      <dgm:prSet presAssocID="{1B786425-341C-41FA-B810-538DC24EDF98}" presName="Name37" presStyleLbl="parChTrans1D4" presStyleIdx="9" presStyleCnt="12"/>
      <dgm:spPr/>
    </dgm:pt>
    <dgm:pt modelId="{CFAF9244-3943-3A4D-8709-ACC3374CCA2D}" type="pres">
      <dgm:prSet presAssocID="{7C14D27F-82A0-42F7-9AF3-5A6CC62F7F22}" presName="hierRoot2" presStyleCnt="0">
        <dgm:presLayoutVars>
          <dgm:hierBranch val="init"/>
        </dgm:presLayoutVars>
      </dgm:prSet>
      <dgm:spPr/>
    </dgm:pt>
    <dgm:pt modelId="{FB65DD01-3ADD-9E44-A9C8-CA42512C52C4}" type="pres">
      <dgm:prSet presAssocID="{7C14D27F-82A0-42F7-9AF3-5A6CC62F7F22}" presName="rootComposite" presStyleCnt="0"/>
      <dgm:spPr/>
    </dgm:pt>
    <dgm:pt modelId="{4F88F7BC-EBED-DF45-B452-C49544B5ADDD}" type="pres">
      <dgm:prSet presAssocID="{7C14D27F-82A0-42F7-9AF3-5A6CC62F7F22}" presName="rootText" presStyleLbl="node4" presStyleIdx="9" presStyleCnt="12">
        <dgm:presLayoutVars>
          <dgm:chPref val="3"/>
        </dgm:presLayoutVars>
      </dgm:prSet>
      <dgm:spPr/>
    </dgm:pt>
    <dgm:pt modelId="{3BC661B2-DEE3-7D42-B0EA-3AD9AD7B9EB7}" type="pres">
      <dgm:prSet presAssocID="{7C14D27F-82A0-42F7-9AF3-5A6CC62F7F22}" presName="rootConnector" presStyleLbl="node4" presStyleIdx="9" presStyleCnt="12"/>
      <dgm:spPr/>
    </dgm:pt>
    <dgm:pt modelId="{BB25C391-AD61-8E4C-9893-7DA6B04B6D7D}" type="pres">
      <dgm:prSet presAssocID="{7C14D27F-82A0-42F7-9AF3-5A6CC62F7F22}" presName="hierChild4" presStyleCnt="0"/>
      <dgm:spPr/>
    </dgm:pt>
    <dgm:pt modelId="{4585942A-3E54-8B40-B0A5-F5676FAB5AFA}" type="pres">
      <dgm:prSet presAssocID="{7C14D27F-82A0-42F7-9AF3-5A6CC62F7F22}" presName="hierChild5" presStyleCnt="0"/>
      <dgm:spPr/>
    </dgm:pt>
    <dgm:pt modelId="{F31CB546-359C-F749-8EC9-6C12D67DBFF7}" type="pres">
      <dgm:prSet presAssocID="{1F7345D4-EB2D-497C-994D-07CF7CEFE8EA}" presName="hierChild5" presStyleCnt="0"/>
      <dgm:spPr/>
    </dgm:pt>
    <dgm:pt modelId="{C1D2BFFD-041E-414F-83C0-67686D73375B}" type="pres">
      <dgm:prSet presAssocID="{6549FAD9-8E16-4C03-A741-024BA240F04A}" presName="hierChild5" presStyleCnt="0"/>
      <dgm:spPr/>
    </dgm:pt>
    <dgm:pt modelId="{AE41083D-5702-AF4A-9230-FEBC980D5F8B}" type="pres">
      <dgm:prSet presAssocID="{27C622EA-2C36-46CD-AECB-07016069DD47}" presName="Name37" presStyleLbl="parChTrans1D3" presStyleIdx="3" presStyleCnt="4"/>
      <dgm:spPr/>
    </dgm:pt>
    <dgm:pt modelId="{2FE36716-770D-4347-B5F6-E847D32F4F45}" type="pres">
      <dgm:prSet presAssocID="{430F8924-2E76-4417-9160-A09785D212AC}" presName="hierRoot2" presStyleCnt="0">
        <dgm:presLayoutVars>
          <dgm:hierBranch val="init"/>
        </dgm:presLayoutVars>
      </dgm:prSet>
      <dgm:spPr/>
    </dgm:pt>
    <dgm:pt modelId="{59B30683-84B0-9548-920B-E5A32000FE71}" type="pres">
      <dgm:prSet presAssocID="{430F8924-2E76-4417-9160-A09785D212AC}" presName="rootComposite" presStyleCnt="0"/>
      <dgm:spPr/>
    </dgm:pt>
    <dgm:pt modelId="{0982E3B9-92CB-2446-A704-A8838FE6BAF8}" type="pres">
      <dgm:prSet presAssocID="{430F8924-2E76-4417-9160-A09785D212AC}" presName="rootText" presStyleLbl="node3" presStyleIdx="3" presStyleCnt="4">
        <dgm:presLayoutVars>
          <dgm:chPref val="3"/>
        </dgm:presLayoutVars>
      </dgm:prSet>
      <dgm:spPr/>
    </dgm:pt>
    <dgm:pt modelId="{BF22B6CA-0DDA-9C41-9C4A-6DB0E89DF594}" type="pres">
      <dgm:prSet presAssocID="{430F8924-2E76-4417-9160-A09785D212AC}" presName="rootConnector" presStyleLbl="node3" presStyleIdx="3" presStyleCnt="4"/>
      <dgm:spPr/>
    </dgm:pt>
    <dgm:pt modelId="{7BC602DE-7801-6840-8E07-D9EF2998ACEE}" type="pres">
      <dgm:prSet presAssocID="{430F8924-2E76-4417-9160-A09785D212AC}" presName="hierChild4" presStyleCnt="0"/>
      <dgm:spPr/>
    </dgm:pt>
    <dgm:pt modelId="{DB07A385-E2CE-5643-B25E-AD0143E00806}" type="pres">
      <dgm:prSet presAssocID="{6B634AF5-634B-4AF6-AD6E-139C6AEE14F3}" presName="Name37" presStyleLbl="parChTrans1D4" presStyleIdx="10" presStyleCnt="12"/>
      <dgm:spPr/>
    </dgm:pt>
    <dgm:pt modelId="{9C31DC4B-BDCF-7F48-A7EC-930A62DA4A82}" type="pres">
      <dgm:prSet presAssocID="{120562DD-A6F5-4E50-AF4A-5FB759D76ADB}" presName="hierRoot2" presStyleCnt="0">
        <dgm:presLayoutVars>
          <dgm:hierBranch val="init"/>
        </dgm:presLayoutVars>
      </dgm:prSet>
      <dgm:spPr/>
    </dgm:pt>
    <dgm:pt modelId="{8220E636-D619-414B-9BAC-7B2A95325D3C}" type="pres">
      <dgm:prSet presAssocID="{120562DD-A6F5-4E50-AF4A-5FB759D76ADB}" presName="rootComposite" presStyleCnt="0"/>
      <dgm:spPr/>
    </dgm:pt>
    <dgm:pt modelId="{BEE27494-71DD-4648-9C6F-24948408D591}" type="pres">
      <dgm:prSet presAssocID="{120562DD-A6F5-4E50-AF4A-5FB759D76ADB}" presName="rootText" presStyleLbl="node4" presStyleIdx="10" presStyleCnt="12">
        <dgm:presLayoutVars>
          <dgm:chPref val="3"/>
        </dgm:presLayoutVars>
      </dgm:prSet>
      <dgm:spPr/>
    </dgm:pt>
    <dgm:pt modelId="{82779C7C-48D2-F04C-82C6-37F0E803683C}" type="pres">
      <dgm:prSet presAssocID="{120562DD-A6F5-4E50-AF4A-5FB759D76ADB}" presName="rootConnector" presStyleLbl="node4" presStyleIdx="10" presStyleCnt="12"/>
      <dgm:spPr/>
    </dgm:pt>
    <dgm:pt modelId="{F05A15E7-E250-204F-8917-BEB7C3962B32}" type="pres">
      <dgm:prSet presAssocID="{120562DD-A6F5-4E50-AF4A-5FB759D76ADB}" presName="hierChild4" presStyleCnt="0"/>
      <dgm:spPr/>
    </dgm:pt>
    <dgm:pt modelId="{1389356C-2D82-A24B-BA15-F32032230BD5}" type="pres">
      <dgm:prSet presAssocID="{120562DD-A6F5-4E50-AF4A-5FB759D76ADB}" presName="hierChild5" presStyleCnt="0"/>
      <dgm:spPr/>
    </dgm:pt>
    <dgm:pt modelId="{492B68CB-B333-954A-9625-DD176FD43F1C}" type="pres">
      <dgm:prSet presAssocID="{5AC7807A-7353-4D3A-979E-5599E0473178}" presName="Name37" presStyleLbl="parChTrans1D4" presStyleIdx="11" presStyleCnt="12"/>
      <dgm:spPr/>
    </dgm:pt>
    <dgm:pt modelId="{6E3DD52B-3D7B-3042-B078-792FF63741F3}" type="pres">
      <dgm:prSet presAssocID="{26A765A7-E87F-4029-8D06-C7FD206F0DDD}" presName="hierRoot2" presStyleCnt="0">
        <dgm:presLayoutVars>
          <dgm:hierBranch val="init"/>
        </dgm:presLayoutVars>
      </dgm:prSet>
      <dgm:spPr/>
    </dgm:pt>
    <dgm:pt modelId="{D8DB266D-B75D-0F45-8849-96D8A9CDC461}" type="pres">
      <dgm:prSet presAssocID="{26A765A7-E87F-4029-8D06-C7FD206F0DDD}" presName="rootComposite" presStyleCnt="0"/>
      <dgm:spPr/>
    </dgm:pt>
    <dgm:pt modelId="{707A4272-4010-B649-B1F4-38BB8DC38C5E}" type="pres">
      <dgm:prSet presAssocID="{26A765A7-E87F-4029-8D06-C7FD206F0DDD}" presName="rootText" presStyleLbl="node4" presStyleIdx="11" presStyleCnt="12">
        <dgm:presLayoutVars>
          <dgm:chPref val="3"/>
        </dgm:presLayoutVars>
      </dgm:prSet>
      <dgm:spPr/>
    </dgm:pt>
    <dgm:pt modelId="{AC9D5F91-D119-DE4C-A55B-A58A52CAB01C}" type="pres">
      <dgm:prSet presAssocID="{26A765A7-E87F-4029-8D06-C7FD206F0DDD}" presName="rootConnector" presStyleLbl="node4" presStyleIdx="11" presStyleCnt="12"/>
      <dgm:spPr/>
    </dgm:pt>
    <dgm:pt modelId="{6E577211-2A49-5F41-BD4D-73211B573DF8}" type="pres">
      <dgm:prSet presAssocID="{26A765A7-E87F-4029-8D06-C7FD206F0DDD}" presName="hierChild4" presStyleCnt="0"/>
      <dgm:spPr/>
    </dgm:pt>
    <dgm:pt modelId="{F7983B43-536A-1645-815E-815CDE9B064D}" type="pres">
      <dgm:prSet presAssocID="{26A765A7-E87F-4029-8D06-C7FD206F0DDD}" presName="hierChild5" presStyleCnt="0"/>
      <dgm:spPr/>
    </dgm:pt>
    <dgm:pt modelId="{5A17B512-6FCF-4045-86AF-CB1C9AEA2A70}" type="pres">
      <dgm:prSet presAssocID="{430F8924-2E76-4417-9160-A09785D212AC}" presName="hierChild5" presStyleCnt="0"/>
      <dgm:spPr/>
    </dgm:pt>
    <dgm:pt modelId="{59754BB5-BA99-D24B-A080-1B25C8E66BF6}" type="pres">
      <dgm:prSet presAssocID="{5E3C356F-E817-1940-958D-3C17ED9E654E}" presName="hierChild5" presStyleCnt="0"/>
      <dgm:spPr/>
    </dgm:pt>
    <dgm:pt modelId="{36E83F3D-94AC-464E-9CB9-39A23C002E46}" type="pres">
      <dgm:prSet presAssocID="{1323DF3D-6EAC-BF44-81A5-A265A0FDE8E1}" presName="hierChild3" presStyleCnt="0"/>
      <dgm:spPr/>
    </dgm:pt>
  </dgm:ptLst>
  <dgm:cxnLst>
    <dgm:cxn modelId="{C3409C06-150B-CF4E-AB9D-2D3C8AB1D89D}" type="presOf" srcId="{7B996C64-7650-734D-908A-3CAF5268AB0A}" destId="{29983A46-C53B-2C4D-A13F-A8D6424F27E6}" srcOrd="0" destOrd="0" presId="urn:microsoft.com/office/officeart/2005/8/layout/orgChart1"/>
    <dgm:cxn modelId="{F1FC7113-F685-460B-BB65-35D39686DD25}" srcId="{430F8924-2E76-4417-9160-A09785D212AC}" destId="{26A765A7-E87F-4029-8D06-C7FD206F0DDD}" srcOrd="1" destOrd="0" parTransId="{5AC7807A-7353-4D3A-979E-5599E0473178}" sibTransId="{5B17A2F6-08EF-4140-B213-10EAE4603622}"/>
    <dgm:cxn modelId="{72D4A713-BE78-448A-B335-2EC365ACF955}" srcId="{6549FAD9-8E16-4C03-A741-024BA240F04A}" destId="{184C7A55-565A-4C14-A675-D4EC1C64456B}" srcOrd="0" destOrd="0" parTransId="{5CBDE8A6-00B4-422B-93C6-6FC50C913865}" sibTransId="{D8D642BA-2D1A-4B01-B868-6E70D264058A}"/>
    <dgm:cxn modelId="{EDD00115-C9FB-6B43-B5A1-49B1D044D083}" type="presOf" srcId="{7E6BB22D-8F26-44E7-9F8B-B8C84A34D1CD}" destId="{AF50AA75-C558-A741-96A4-76DED30FB498}" srcOrd="0" destOrd="0" presId="urn:microsoft.com/office/officeart/2005/8/layout/orgChart1"/>
    <dgm:cxn modelId="{BF1BD61F-9BEC-FD45-BDB8-B58CCC0120FC}" type="presOf" srcId="{1F7345D4-EB2D-497C-994D-07CF7CEFE8EA}" destId="{D384B975-17F9-2346-9B79-A4505A30D1D9}" srcOrd="1" destOrd="0" presId="urn:microsoft.com/office/officeart/2005/8/layout/orgChart1"/>
    <dgm:cxn modelId="{79733B20-8246-4923-900E-FB7618FAD313}" srcId="{184C7A55-565A-4C14-A675-D4EC1C64456B}" destId="{2A863D7B-AD70-49B3-B6A7-14309C8DDCF0}" srcOrd="0" destOrd="0" parTransId="{05E6FF8A-7558-4D4F-BD4F-18DBE3600985}" sibTransId="{F59A5656-DCD6-4C36-BC56-F4E1A32FAD18}"/>
    <dgm:cxn modelId="{6069CB23-5994-E045-BDB3-C346615A87C8}" type="presOf" srcId="{E3FC8934-FDF5-4D84-81DE-8B0CE696320C}" destId="{FB8CD69B-D58C-D84C-A9EC-473A0F2833D2}" srcOrd="1" destOrd="0" presId="urn:microsoft.com/office/officeart/2005/8/layout/orgChart1"/>
    <dgm:cxn modelId="{0E751D27-09BB-634A-B74B-57ADA953B975}" type="presOf" srcId="{DECA4637-432A-4D3D-B517-48422651A381}" destId="{EBE8C41F-03F5-5B4F-AC86-A42810FA6987}" srcOrd="1" destOrd="0" presId="urn:microsoft.com/office/officeart/2005/8/layout/orgChart1"/>
    <dgm:cxn modelId="{01A7432E-E3AE-5E49-B7C4-81C0A15B09E8}" type="presOf" srcId="{5E3C356F-E817-1940-958D-3C17ED9E654E}" destId="{E52B4680-59D6-C841-A3E3-815A31336212}" srcOrd="1" destOrd="0" presId="urn:microsoft.com/office/officeart/2005/8/layout/orgChart1"/>
    <dgm:cxn modelId="{5F379131-0516-5844-871B-BEF048E15B43}" type="presOf" srcId="{1B786425-341C-41FA-B810-538DC24EDF98}" destId="{450B8C67-B068-BD4C-8BE1-2F397BA33613}" srcOrd="0" destOrd="0" presId="urn:microsoft.com/office/officeart/2005/8/layout/orgChart1"/>
    <dgm:cxn modelId="{9216D733-8195-6C40-AA7F-2C32F25DA4F2}" type="presOf" srcId="{4C225230-1121-4599-B977-82E3EA9BA216}" destId="{7D8A5AE0-8E19-274D-BF16-6FE3565E5552}" srcOrd="0" destOrd="0" presId="urn:microsoft.com/office/officeart/2005/8/layout/orgChart1"/>
    <dgm:cxn modelId="{AF331734-1734-D949-B23C-209A8704CE90}" type="presOf" srcId="{18930EE9-2FE2-654B-8AAD-BF0903EEC209}" destId="{3CBD634C-8949-7B40-8890-993F42339C88}" srcOrd="0" destOrd="0" presId="urn:microsoft.com/office/officeart/2005/8/layout/orgChart1"/>
    <dgm:cxn modelId="{0B043339-3209-1E4E-88E8-33734279C07C}" type="presOf" srcId="{184C7A55-565A-4C14-A675-D4EC1C64456B}" destId="{BADA3F29-3D46-264E-B74F-036A76EA142D}" srcOrd="0" destOrd="0" presId="urn:microsoft.com/office/officeart/2005/8/layout/orgChart1"/>
    <dgm:cxn modelId="{BA3F893A-C6F9-B347-88D9-FD8035B3572A}" type="presOf" srcId="{430F8924-2E76-4417-9160-A09785D212AC}" destId="{BF22B6CA-0DDA-9C41-9C4A-6DB0E89DF594}" srcOrd="1" destOrd="0" presId="urn:microsoft.com/office/officeart/2005/8/layout/orgChart1"/>
    <dgm:cxn modelId="{04D8433D-6C4E-8742-9112-6B4F26EA00D3}" srcId="{7B996C64-7650-734D-908A-3CAF5268AB0A}" destId="{267AC31D-D67D-BA4F-BA7C-DD6592E9DF99}" srcOrd="0" destOrd="0" parTransId="{6E960C59-112D-2A4A-97EC-0BC4E44A4D9D}" sibTransId="{0C4DDBB8-0409-4542-8F09-BC95156400A4}"/>
    <dgm:cxn modelId="{8266DD5F-2719-4050-A318-2FEEB83AEEF9}" srcId="{430F8924-2E76-4417-9160-A09785D212AC}" destId="{120562DD-A6F5-4E50-AF4A-5FB759D76ADB}" srcOrd="0" destOrd="0" parTransId="{6B634AF5-634B-4AF6-AD6E-139C6AEE14F3}" sibTransId="{18CEABFC-951F-41DA-ADBD-ED27D8DA09FB}"/>
    <dgm:cxn modelId="{D487BD60-A170-A740-943A-BA106E9702BB}" type="presOf" srcId="{267AC31D-D67D-BA4F-BA7C-DD6592E9DF99}" destId="{1F7875AB-70B5-7041-B518-607D88A80C55}" srcOrd="1" destOrd="0" presId="urn:microsoft.com/office/officeart/2005/8/layout/orgChart1"/>
    <dgm:cxn modelId="{7C21D041-67D3-5C49-94D9-285D33451DB7}" type="presOf" srcId="{38BE19F2-58CC-2648-BE9D-826A71873889}" destId="{CEC14145-6EA1-C343-8BB3-C601EA20C798}" srcOrd="0" destOrd="0" presId="urn:microsoft.com/office/officeart/2005/8/layout/orgChart1"/>
    <dgm:cxn modelId="{1D9B4E43-6C80-F149-AA41-F97DB0684381}" srcId="{4C83D01C-38F3-004D-AB2E-03F360B7CD6C}" destId="{1323DF3D-6EAC-BF44-81A5-A265A0FDE8E1}" srcOrd="0" destOrd="0" parTransId="{4BE170CF-0C90-AC41-925D-88BC70BF21A8}" sibTransId="{88F3B8B1-2342-FC40-A654-ED41F59366E5}"/>
    <dgm:cxn modelId="{F18C7063-D64E-4747-AC8D-992DE774A16B}" type="presOf" srcId="{5AC7807A-7353-4D3A-979E-5599E0473178}" destId="{492B68CB-B333-954A-9625-DD176FD43F1C}" srcOrd="0" destOrd="0" presId="urn:microsoft.com/office/officeart/2005/8/layout/orgChart1"/>
    <dgm:cxn modelId="{8C6FF464-1583-544E-8D1E-800445512A7D}" type="presOf" srcId="{184C7A55-565A-4C14-A675-D4EC1C64456B}" destId="{2FB125A4-B3C4-0E42-B553-1C2D381848D0}" srcOrd="1" destOrd="0" presId="urn:microsoft.com/office/officeart/2005/8/layout/orgChart1"/>
    <dgm:cxn modelId="{7F24F046-411C-4D64-B65A-0C31A7CEC260}" srcId="{6549FAD9-8E16-4C03-A741-024BA240F04A}" destId="{1F7345D4-EB2D-497C-994D-07CF7CEFE8EA}" srcOrd="1" destOrd="0" parTransId="{1BC59AF0-3F9D-439C-BA62-B199298FE9C0}" sibTransId="{0D1A1204-5CB4-4A24-9FCB-29EF7FED9C4E}"/>
    <dgm:cxn modelId="{6578634D-2EA2-604D-89BD-4DCFF92924A8}" type="presOf" srcId="{2A863D7B-AD70-49B3-B6A7-14309C8DDCF0}" destId="{279BDAC7-B5DE-5143-8506-8ED2FE7E045C}" srcOrd="1" destOrd="0" presId="urn:microsoft.com/office/officeart/2005/8/layout/orgChart1"/>
    <dgm:cxn modelId="{93856F50-4A76-E547-8DC7-225BD9DC11B5}" type="presOf" srcId="{6549FAD9-8E16-4C03-A741-024BA240F04A}" destId="{B7B75173-831C-004B-964E-BA4250445522}" srcOrd="0" destOrd="0" presId="urn:microsoft.com/office/officeart/2005/8/layout/orgChart1"/>
    <dgm:cxn modelId="{2C756371-A2DA-194F-BE3A-3B4ACF7D44C3}" type="presOf" srcId="{7E6BB22D-8F26-44E7-9F8B-B8C84A34D1CD}" destId="{7D168F14-D380-7D4B-969F-C07CC23D1827}" srcOrd="1" destOrd="0" presId="urn:microsoft.com/office/officeart/2005/8/layout/orgChart1"/>
    <dgm:cxn modelId="{C8253D52-EC5C-6C4A-B347-485D1BC992C1}" type="presOf" srcId="{E5AD42DD-A49F-4C46-9588-E93D307BF6C4}" destId="{02CB91CE-E3AF-2742-B24F-44388A07860F}" srcOrd="0" destOrd="0" presId="urn:microsoft.com/office/officeart/2005/8/layout/orgChart1"/>
    <dgm:cxn modelId="{DBB6AB72-8D60-494C-B20C-593513F2AF75}" type="presOf" srcId="{120562DD-A6F5-4E50-AF4A-5FB759D76ADB}" destId="{BEE27494-71DD-4648-9C6F-24948408D591}" srcOrd="0" destOrd="0" presId="urn:microsoft.com/office/officeart/2005/8/layout/orgChart1"/>
    <dgm:cxn modelId="{B7D03D53-AB08-E348-92B9-19CA563672F0}" type="presOf" srcId="{1F7345D4-EB2D-497C-994D-07CF7CEFE8EA}" destId="{8AE4F4BA-3B70-0845-A96D-BCB8DA582B7D}" srcOrd="0" destOrd="0" presId="urn:microsoft.com/office/officeart/2005/8/layout/orgChart1"/>
    <dgm:cxn modelId="{0F513074-3E70-A547-BECA-A1BDF0074233}" type="presOf" srcId="{93C140BB-73D5-43FB-AB02-153498B75524}" destId="{130C2CF8-5BF0-3C4A-AAAC-6344009EA9D6}" srcOrd="1" destOrd="0" presId="urn:microsoft.com/office/officeart/2005/8/layout/orgChart1"/>
    <dgm:cxn modelId="{D495DB75-563C-B744-9622-801AB223C2F7}" type="presOf" srcId="{AD8E463B-43E7-4A87-815B-765F4D4294F1}" destId="{2F93EBDC-F5E4-6642-B5D3-07955628D569}" srcOrd="0" destOrd="0" presId="urn:microsoft.com/office/officeart/2005/8/layout/orgChart1"/>
    <dgm:cxn modelId="{F356E755-75A1-C447-8C78-408A41912CFB}" type="presOf" srcId="{05E6FF8A-7558-4D4F-BD4F-18DBE3600985}" destId="{6862D2D1-7F33-8341-ABCC-9602EA1139A3}" srcOrd="0" destOrd="0" presId="urn:microsoft.com/office/officeart/2005/8/layout/orgChart1"/>
    <dgm:cxn modelId="{896C3576-14BE-FF46-98D4-617EA5BA60F0}" type="presOf" srcId="{DECA4637-432A-4D3D-B517-48422651A381}" destId="{51544636-38EF-FE41-BC95-B30E26F00B62}" srcOrd="0" destOrd="0" presId="urn:microsoft.com/office/officeart/2005/8/layout/orgChart1"/>
    <dgm:cxn modelId="{63F04B78-3D14-744F-ABA8-6B30F3D85683}" type="presOf" srcId="{27C622EA-2C36-46CD-AECB-07016069DD47}" destId="{AE41083D-5702-AF4A-9230-FEBC980D5F8B}" srcOrd="0" destOrd="0" presId="urn:microsoft.com/office/officeart/2005/8/layout/orgChart1"/>
    <dgm:cxn modelId="{1F913979-898A-CF48-B9B5-AD9BAEF80919}" type="presOf" srcId="{120562DD-A6F5-4E50-AF4A-5FB759D76ADB}" destId="{82779C7C-48D2-F04C-82C6-37F0E803683C}" srcOrd="1" destOrd="0" presId="urn:microsoft.com/office/officeart/2005/8/layout/orgChart1"/>
    <dgm:cxn modelId="{99CCB77A-DF87-8B4C-921A-19D74218E831}" type="presOf" srcId="{0839053C-E2A0-4636-B015-17A0F8586BE6}" destId="{CFA04CC1-40AB-A649-9B3A-0E1D9EFCA8FB}" srcOrd="0" destOrd="0" presId="urn:microsoft.com/office/officeart/2005/8/layout/orgChart1"/>
    <dgm:cxn modelId="{20CABB7A-4A7E-4388-BAE2-E364DEFF5203}" srcId="{267AC31D-D67D-BA4F-BA7C-DD6592E9DF99}" destId="{E3FC8934-FDF5-4D84-81DE-8B0CE696320C}" srcOrd="0" destOrd="0" parTransId="{0839053C-E2A0-4636-B015-17A0F8586BE6}" sibTransId="{D33EAD15-9149-4158-84B2-145D0C6E0EDA}"/>
    <dgm:cxn modelId="{C38E7683-5877-B04C-BF26-9C7462CB06C3}" type="presOf" srcId="{4C83D01C-38F3-004D-AB2E-03F360B7CD6C}" destId="{D927CBFB-BCDD-4944-904D-59BB4F681565}" srcOrd="0" destOrd="0" presId="urn:microsoft.com/office/officeart/2005/8/layout/orgChart1"/>
    <dgm:cxn modelId="{9CE60C89-EDD4-624D-AD71-1CD95809C2C8}" type="presOf" srcId="{6B634AF5-634B-4AF6-AD6E-139C6AEE14F3}" destId="{DB07A385-E2CE-5643-B25E-AD0143E00806}" srcOrd="0" destOrd="0" presId="urn:microsoft.com/office/officeart/2005/8/layout/orgChart1"/>
    <dgm:cxn modelId="{34E0D68D-2595-4F56-A3B7-181DD4A8A6A4}" srcId="{7E6BB22D-8F26-44E7-9F8B-B8C84A34D1CD}" destId="{DECA4637-432A-4D3D-B517-48422651A381}" srcOrd="0" destOrd="0" parTransId="{AD8E463B-43E7-4A87-815B-765F4D4294F1}" sibTransId="{63A6F273-41E1-4C46-9063-192CA1CD29A0}"/>
    <dgm:cxn modelId="{6DA70F8F-97DC-45CA-8CED-F3FEC2E51DD2}" srcId="{5E3C356F-E817-1940-958D-3C17ED9E654E}" destId="{430F8924-2E76-4417-9160-A09785D212AC}" srcOrd="3" destOrd="0" parTransId="{27C622EA-2C36-46CD-AECB-07016069DD47}" sibTransId="{653EF6A7-AF9B-463D-BC6E-09C1331E5DCC}"/>
    <dgm:cxn modelId="{22847790-0752-9D42-941C-EB0CAA63E257}" type="presOf" srcId="{1BC59AF0-3F9D-439C-BA62-B199298FE9C0}" destId="{75EA741A-0526-8E43-86C7-E974713405C9}" srcOrd="0" destOrd="0" presId="urn:microsoft.com/office/officeart/2005/8/layout/orgChart1"/>
    <dgm:cxn modelId="{9B8BAA93-DE4A-204C-98B6-FE584423BF46}" srcId="{5E3C356F-E817-1940-958D-3C17ED9E654E}" destId="{7B996C64-7650-734D-908A-3CAF5268AB0A}" srcOrd="0" destOrd="0" parTransId="{18930EE9-2FE2-654B-8AAD-BF0903EEC209}" sibTransId="{04D21701-EB7A-3A46-B3F3-143D8BEA9FBF}"/>
    <dgm:cxn modelId="{74CE5294-972A-8F42-8291-6F3A6532636B}" type="presOf" srcId="{6549FAD9-8E16-4C03-A741-024BA240F04A}" destId="{3BD5FC99-8AE2-E249-AAE8-79C955EC330C}" srcOrd="1" destOrd="0" presId="urn:microsoft.com/office/officeart/2005/8/layout/orgChart1"/>
    <dgm:cxn modelId="{DBABFC95-6750-2B41-9204-B23893A8A5D6}" type="presOf" srcId="{5E3C356F-E817-1940-958D-3C17ED9E654E}" destId="{AA127C52-6FDA-7146-AA8D-B8B484D328F5}" srcOrd="0" destOrd="0" presId="urn:microsoft.com/office/officeart/2005/8/layout/orgChart1"/>
    <dgm:cxn modelId="{0B29BC97-6E6C-4AD0-8EDD-802DCF6F820B}" srcId="{184C7A55-565A-4C14-A675-D4EC1C64456B}" destId="{4C225230-1121-4599-B977-82E3EA9BA216}" srcOrd="1" destOrd="0" parTransId="{6731860C-78CE-4D69-BB36-2BC8C6DBA3FC}" sibTransId="{84F4F8D9-645E-4CC6-B5A7-C2098236EC5C}"/>
    <dgm:cxn modelId="{E1164D98-93F8-B74A-8DEB-6C0E3EC6C9AB}" type="presOf" srcId="{26A765A7-E87F-4029-8D06-C7FD206F0DDD}" destId="{707A4272-4010-B649-B1F4-38BB8DC38C5E}" srcOrd="0" destOrd="0" presId="urn:microsoft.com/office/officeart/2005/8/layout/orgChart1"/>
    <dgm:cxn modelId="{51D41D9E-31EC-9443-AB89-B6D84F1E32E6}" type="presOf" srcId="{96E8CBCB-C89B-4B1B-BDA0-EB9AD2E51576}" destId="{32129019-DC30-9D49-AE7F-07536B35C15F}" srcOrd="0" destOrd="0" presId="urn:microsoft.com/office/officeart/2005/8/layout/orgChart1"/>
    <dgm:cxn modelId="{47EF2CA0-1752-6544-A86E-B23AFB19C3FC}" type="presOf" srcId="{5CBDE8A6-00B4-422B-93C6-6FC50C913865}" destId="{BA7E0134-56FF-2A46-9F04-9C2B073C388D}" srcOrd="0" destOrd="0" presId="urn:microsoft.com/office/officeart/2005/8/layout/orgChart1"/>
    <dgm:cxn modelId="{C0E23DB0-DF76-5943-A07D-E5FEB5D27CBC}" type="presOf" srcId="{38BE19F2-58CC-2648-BE9D-826A71873889}" destId="{5F1216FB-C71B-894D-8D02-AD33CFCC4853}" srcOrd="1" destOrd="0" presId="urn:microsoft.com/office/officeart/2005/8/layout/orgChart1"/>
    <dgm:cxn modelId="{352FCBB0-0BB2-C64C-89E2-E1533380D320}" type="presOf" srcId="{2A863D7B-AD70-49B3-B6A7-14309C8DDCF0}" destId="{61D49494-12B1-E14B-AEA3-052197833791}" srcOrd="0" destOrd="0" presId="urn:microsoft.com/office/officeart/2005/8/layout/orgChart1"/>
    <dgm:cxn modelId="{05802AB2-EE4C-C740-B455-B907C78B4A6E}" type="presOf" srcId="{6731860C-78CE-4D69-BB36-2BC8C6DBA3FC}" destId="{AB590D0F-302B-3E4B-BD25-589E74C0CC55}" srcOrd="0" destOrd="0" presId="urn:microsoft.com/office/officeart/2005/8/layout/orgChart1"/>
    <dgm:cxn modelId="{FEE953B2-8FC3-894F-B324-55CF645061A7}" type="presOf" srcId="{6E960C59-112D-2A4A-97EC-0BC4E44A4D9D}" destId="{3AFFD1D3-0A5E-B547-8876-46D287049F26}" srcOrd="0" destOrd="0" presId="urn:microsoft.com/office/officeart/2005/8/layout/orgChart1"/>
    <dgm:cxn modelId="{394AA0B7-BA03-4D43-A88C-E37B4C71266A}" srcId="{5E3C356F-E817-1940-958D-3C17ED9E654E}" destId="{7E6BB22D-8F26-44E7-9F8B-B8C84A34D1CD}" srcOrd="1" destOrd="0" parTransId="{96E8CBCB-C89B-4B1B-BDA0-EB9AD2E51576}" sibTransId="{4A9DA37D-7736-4503-9AB4-868AA4930B8F}"/>
    <dgm:cxn modelId="{A1CBA1B8-1F69-8044-9168-BBC1A8810599}" type="presOf" srcId="{1323DF3D-6EAC-BF44-81A5-A265A0FDE8E1}" destId="{78A819E6-18B9-6C48-A707-282649215778}" srcOrd="0" destOrd="0" presId="urn:microsoft.com/office/officeart/2005/8/layout/orgChart1"/>
    <dgm:cxn modelId="{0A6A0EC3-5D44-2B40-A21A-4927C883EBFA}" type="presOf" srcId="{7B996C64-7650-734D-908A-3CAF5268AB0A}" destId="{B0F93F31-CBDB-A842-BAFD-15DD08FEF6B1}" srcOrd="1" destOrd="0" presId="urn:microsoft.com/office/officeart/2005/8/layout/orgChart1"/>
    <dgm:cxn modelId="{C93BF2C4-76D1-9545-A6D4-2726C490ABFE}" type="presOf" srcId="{430F8924-2E76-4417-9160-A09785D212AC}" destId="{0982E3B9-92CB-2446-A704-A8838FE6BAF8}" srcOrd="0" destOrd="0" presId="urn:microsoft.com/office/officeart/2005/8/layout/orgChart1"/>
    <dgm:cxn modelId="{01C58DC6-5703-B843-8BC7-ACE71EEB0C07}" srcId="{DECA4637-432A-4D3D-B517-48422651A381}" destId="{38BE19F2-58CC-2648-BE9D-826A71873889}" srcOrd="0" destOrd="0" parTransId="{7A71FE9F-10A7-2A44-8A43-977F061F3A63}" sibTransId="{4BC93DD5-AC8C-4348-AADA-0BBCADFE3E6C}"/>
    <dgm:cxn modelId="{D37111C7-58A6-4377-954E-32AA7747BDAE}" srcId="{1F7345D4-EB2D-497C-994D-07CF7CEFE8EA}" destId="{93C140BB-73D5-43FB-AB02-153498B75524}" srcOrd="0" destOrd="0" parTransId="{E5AD42DD-A49F-4C46-9588-E93D307BF6C4}" sibTransId="{9B340168-1C35-4910-93ED-077A6F36919C}"/>
    <dgm:cxn modelId="{3E0E33CD-F245-3249-AD2B-3F173235AF7A}" srcId="{1323DF3D-6EAC-BF44-81A5-A265A0FDE8E1}" destId="{5E3C356F-E817-1940-958D-3C17ED9E654E}" srcOrd="0" destOrd="0" parTransId="{0FE0D444-0238-DE41-B877-5BA329EB0EAF}" sibTransId="{F04E36C6-9386-704E-BC8A-CFA72D1FD5C9}"/>
    <dgm:cxn modelId="{C286D0D4-89EF-6D4A-B138-EFF84D163368}" type="presOf" srcId="{7C14D27F-82A0-42F7-9AF3-5A6CC62F7F22}" destId="{3BC661B2-DEE3-7D42-B0EA-3AD9AD7B9EB7}" srcOrd="1" destOrd="0" presId="urn:microsoft.com/office/officeart/2005/8/layout/orgChart1"/>
    <dgm:cxn modelId="{6C5C78D8-7FCA-2648-A27B-E83726B03C5B}" type="presOf" srcId="{1323DF3D-6EAC-BF44-81A5-A265A0FDE8E1}" destId="{3FABB626-7FD5-A549-B935-A7C313DE0A5E}" srcOrd="1" destOrd="0" presId="urn:microsoft.com/office/officeart/2005/8/layout/orgChart1"/>
    <dgm:cxn modelId="{F42C59D9-FBE8-094E-BE1E-49CB91DB5035}" type="presOf" srcId="{267AC31D-D67D-BA4F-BA7C-DD6592E9DF99}" destId="{0B8119BD-69B5-AC46-AC42-5B53A4B80894}" srcOrd="0" destOrd="0" presId="urn:microsoft.com/office/officeart/2005/8/layout/orgChart1"/>
    <dgm:cxn modelId="{C05D01DB-3B6A-ED4E-93D4-F6CA2C7734C8}" type="presOf" srcId="{26A765A7-E87F-4029-8D06-C7FD206F0DDD}" destId="{AC9D5F91-D119-DE4C-A55B-A58A52CAB01C}" srcOrd="1" destOrd="0" presId="urn:microsoft.com/office/officeart/2005/8/layout/orgChart1"/>
    <dgm:cxn modelId="{E2AF75DE-9162-6544-9314-8EA19EAA642A}" type="presOf" srcId="{4C225230-1121-4599-B977-82E3EA9BA216}" destId="{DFFA981D-46CB-FD44-A55A-9519F2ABFCD9}" srcOrd="1" destOrd="0" presId="urn:microsoft.com/office/officeart/2005/8/layout/orgChart1"/>
    <dgm:cxn modelId="{5AEA96E7-EB58-2547-BBB0-E0B02FD5F217}" type="presOf" srcId="{9D09C1C7-53F8-42E3-996F-B11CD327349F}" destId="{814BEEB5-D1E8-D644-A834-1B1E9E7189A6}" srcOrd="0" destOrd="0" presId="urn:microsoft.com/office/officeart/2005/8/layout/orgChart1"/>
    <dgm:cxn modelId="{9D49E0E7-7D3F-784E-8AC0-36C049002302}" type="presOf" srcId="{7A71FE9F-10A7-2A44-8A43-977F061F3A63}" destId="{11F9FB95-3E4B-774D-ACD2-A9F702DC0404}" srcOrd="0" destOrd="0" presId="urn:microsoft.com/office/officeart/2005/8/layout/orgChart1"/>
    <dgm:cxn modelId="{52CB55EA-EB6E-924A-80CD-83F8D3ADC43F}" type="presOf" srcId="{7C14D27F-82A0-42F7-9AF3-5A6CC62F7F22}" destId="{4F88F7BC-EBED-DF45-B452-C49544B5ADDD}" srcOrd="0" destOrd="0" presId="urn:microsoft.com/office/officeart/2005/8/layout/orgChart1"/>
    <dgm:cxn modelId="{3A815AEB-8058-344B-82E7-4A8FDB94DE55}" type="presOf" srcId="{E3FC8934-FDF5-4D84-81DE-8B0CE696320C}" destId="{2D57533D-63B9-F841-9C90-80C2909058D8}" srcOrd="0" destOrd="0" presId="urn:microsoft.com/office/officeart/2005/8/layout/orgChart1"/>
    <dgm:cxn modelId="{1BDD0FEC-12B4-4A64-B8F1-850F71EC3345}" srcId="{1F7345D4-EB2D-497C-994D-07CF7CEFE8EA}" destId="{7C14D27F-82A0-42F7-9AF3-5A6CC62F7F22}" srcOrd="1" destOrd="0" parTransId="{1B786425-341C-41FA-B810-538DC24EDF98}" sibTransId="{369F513F-72C3-4347-AA84-A4F1F3AE849D}"/>
    <dgm:cxn modelId="{E55FACEC-E732-6B4F-A70F-6FBAE001E6F9}" type="presOf" srcId="{0FE0D444-0238-DE41-B877-5BA329EB0EAF}" destId="{5ACAEE4B-2E8E-BF41-B604-E9CC1ABE42CF}" srcOrd="0" destOrd="0" presId="urn:microsoft.com/office/officeart/2005/8/layout/orgChart1"/>
    <dgm:cxn modelId="{015CB4F3-9420-4EA9-8B10-DFA3F542EFA1}" srcId="{5E3C356F-E817-1940-958D-3C17ED9E654E}" destId="{6549FAD9-8E16-4C03-A741-024BA240F04A}" srcOrd="2" destOrd="0" parTransId="{9D09C1C7-53F8-42E3-996F-B11CD327349F}" sibTransId="{BE86BDED-04A2-4024-8000-7F684B9893C0}"/>
    <dgm:cxn modelId="{FE9624FA-2F91-394E-BD2C-1384DCB660CB}" type="presOf" srcId="{93C140BB-73D5-43FB-AB02-153498B75524}" destId="{136CDC40-9D83-A748-8EBD-BC3B45742ABA}" srcOrd="0" destOrd="0" presId="urn:microsoft.com/office/officeart/2005/8/layout/orgChart1"/>
    <dgm:cxn modelId="{ED091B75-1BD8-E24D-A903-8961A0887BF9}" type="presParOf" srcId="{D927CBFB-BCDD-4944-904D-59BB4F681565}" destId="{4BF139CB-9640-504D-817B-C1F60582A363}" srcOrd="0" destOrd="0" presId="urn:microsoft.com/office/officeart/2005/8/layout/orgChart1"/>
    <dgm:cxn modelId="{6A5E0345-1728-BC40-8101-ED4D8926B12C}" type="presParOf" srcId="{4BF139CB-9640-504D-817B-C1F60582A363}" destId="{B035E6AC-13C5-EB4C-96B0-F3661316A012}" srcOrd="0" destOrd="0" presId="urn:microsoft.com/office/officeart/2005/8/layout/orgChart1"/>
    <dgm:cxn modelId="{B32D70B1-FB58-D641-BD22-03AA210BB10F}" type="presParOf" srcId="{B035E6AC-13C5-EB4C-96B0-F3661316A012}" destId="{78A819E6-18B9-6C48-A707-282649215778}" srcOrd="0" destOrd="0" presId="urn:microsoft.com/office/officeart/2005/8/layout/orgChart1"/>
    <dgm:cxn modelId="{02297D8C-8D5A-524C-8B1F-9E6B73A14E89}" type="presParOf" srcId="{B035E6AC-13C5-EB4C-96B0-F3661316A012}" destId="{3FABB626-7FD5-A549-B935-A7C313DE0A5E}" srcOrd="1" destOrd="0" presId="urn:microsoft.com/office/officeart/2005/8/layout/orgChart1"/>
    <dgm:cxn modelId="{D96C07F5-451A-5442-A65F-AA3F90392749}" type="presParOf" srcId="{4BF139CB-9640-504D-817B-C1F60582A363}" destId="{3FDA5A00-CE12-9241-8399-F6ADCBF643A0}" srcOrd="1" destOrd="0" presId="urn:microsoft.com/office/officeart/2005/8/layout/orgChart1"/>
    <dgm:cxn modelId="{7608503D-F4F2-634A-BE85-469162E1974F}" type="presParOf" srcId="{3FDA5A00-CE12-9241-8399-F6ADCBF643A0}" destId="{5ACAEE4B-2E8E-BF41-B604-E9CC1ABE42CF}" srcOrd="0" destOrd="0" presId="urn:microsoft.com/office/officeart/2005/8/layout/orgChart1"/>
    <dgm:cxn modelId="{7A7F9B46-570F-A546-B3F3-48F05D80B3C7}" type="presParOf" srcId="{3FDA5A00-CE12-9241-8399-F6ADCBF643A0}" destId="{804CD329-99B1-0245-A430-CD77BFCB2E15}" srcOrd="1" destOrd="0" presId="urn:microsoft.com/office/officeart/2005/8/layout/orgChart1"/>
    <dgm:cxn modelId="{3DFC6D5D-D981-C34C-8EDA-1B662F9068FC}" type="presParOf" srcId="{804CD329-99B1-0245-A430-CD77BFCB2E15}" destId="{F8D8F6F5-38D5-214C-A4A2-1628FBCB1018}" srcOrd="0" destOrd="0" presId="urn:microsoft.com/office/officeart/2005/8/layout/orgChart1"/>
    <dgm:cxn modelId="{5A1646F6-D6CF-4E4E-8E0D-83BC20BD34A2}" type="presParOf" srcId="{F8D8F6F5-38D5-214C-A4A2-1628FBCB1018}" destId="{AA127C52-6FDA-7146-AA8D-B8B484D328F5}" srcOrd="0" destOrd="0" presId="urn:microsoft.com/office/officeart/2005/8/layout/orgChart1"/>
    <dgm:cxn modelId="{5D6AC8B4-70D3-9B47-BA67-F9898DC843B0}" type="presParOf" srcId="{F8D8F6F5-38D5-214C-A4A2-1628FBCB1018}" destId="{E52B4680-59D6-C841-A3E3-815A31336212}" srcOrd="1" destOrd="0" presId="urn:microsoft.com/office/officeart/2005/8/layout/orgChart1"/>
    <dgm:cxn modelId="{0F9CD6DF-CB46-4B49-8D0F-30147853B502}" type="presParOf" srcId="{804CD329-99B1-0245-A430-CD77BFCB2E15}" destId="{117C8EF5-0E72-8A4C-AA98-52D98E8487C4}" srcOrd="1" destOrd="0" presId="urn:microsoft.com/office/officeart/2005/8/layout/orgChart1"/>
    <dgm:cxn modelId="{0EBA21F8-E802-C343-AC84-DDE475ED8517}" type="presParOf" srcId="{117C8EF5-0E72-8A4C-AA98-52D98E8487C4}" destId="{3CBD634C-8949-7B40-8890-993F42339C88}" srcOrd="0" destOrd="0" presId="urn:microsoft.com/office/officeart/2005/8/layout/orgChart1"/>
    <dgm:cxn modelId="{DAA16C11-FC33-F047-AA50-379A93ED5A26}" type="presParOf" srcId="{117C8EF5-0E72-8A4C-AA98-52D98E8487C4}" destId="{B49A82AF-291C-CF49-A752-624BA9E3DDDB}" srcOrd="1" destOrd="0" presId="urn:microsoft.com/office/officeart/2005/8/layout/orgChart1"/>
    <dgm:cxn modelId="{3CE025BF-C35E-794C-896B-A10A2C3C1239}" type="presParOf" srcId="{B49A82AF-291C-CF49-A752-624BA9E3DDDB}" destId="{7C03767B-B045-2C48-9FC4-F328C5C51F30}" srcOrd="0" destOrd="0" presId="urn:microsoft.com/office/officeart/2005/8/layout/orgChart1"/>
    <dgm:cxn modelId="{D6D1A56F-A849-E744-8F05-98BDC436DBAF}" type="presParOf" srcId="{7C03767B-B045-2C48-9FC4-F328C5C51F30}" destId="{29983A46-C53B-2C4D-A13F-A8D6424F27E6}" srcOrd="0" destOrd="0" presId="urn:microsoft.com/office/officeart/2005/8/layout/orgChart1"/>
    <dgm:cxn modelId="{59E12150-25E2-774E-8BD9-9DA64EEDB6C5}" type="presParOf" srcId="{7C03767B-B045-2C48-9FC4-F328C5C51F30}" destId="{B0F93F31-CBDB-A842-BAFD-15DD08FEF6B1}" srcOrd="1" destOrd="0" presId="urn:microsoft.com/office/officeart/2005/8/layout/orgChart1"/>
    <dgm:cxn modelId="{CDC0197B-2E88-4743-9411-6C40851B369E}" type="presParOf" srcId="{B49A82AF-291C-CF49-A752-624BA9E3DDDB}" destId="{901FCA1F-4DC7-D44C-A8BD-153DB72574B8}" srcOrd="1" destOrd="0" presId="urn:microsoft.com/office/officeart/2005/8/layout/orgChart1"/>
    <dgm:cxn modelId="{9E7461AF-D2BE-3B42-9F9F-DB0B8FF96130}" type="presParOf" srcId="{901FCA1F-4DC7-D44C-A8BD-153DB72574B8}" destId="{3AFFD1D3-0A5E-B547-8876-46D287049F26}" srcOrd="0" destOrd="0" presId="urn:microsoft.com/office/officeart/2005/8/layout/orgChart1"/>
    <dgm:cxn modelId="{08A7B85E-D79C-7C4C-B908-051A4E8D6A97}" type="presParOf" srcId="{901FCA1F-4DC7-D44C-A8BD-153DB72574B8}" destId="{0B9D3A4F-6745-8E4C-A216-6A4D173BD5A8}" srcOrd="1" destOrd="0" presId="urn:microsoft.com/office/officeart/2005/8/layout/orgChart1"/>
    <dgm:cxn modelId="{52BA6D6F-20FE-EB45-84AA-11ED8B175F94}" type="presParOf" srcId="{0B9D3A4F-6745-8E4C-A216-6A4D173BD5A8}" destId="{F6762BF1-45AA-854C-AC8A-2FD8D76EA6EC}" srcOrd="0" destOrd="0" presId="urn:microsoft.com/office/officeart/2005/8/layout/orgChart1"/>
    <dgm:cxn modelId="{F3B6BE10-BCAB-F94B-8EE1-49B8DB27140F}" type="presParOf" srcId="{F6762BF1-45AA-854C-AC8A-2FD8D76EA6EC}" destId="{0B8119BD-69B5-AC46-AC42-5B53A4B80894}" srcOrd="0" destOrd="0" presId="urn:microsoft.com/office/officeart/2005/8/layout/orgChart1"/>
    <dgm:cxn modelId="{F31C831D-CD7B-1649-B042-5A664E445EA1}" type="presParOf" srcId="{F6762BF1-45AA-854C-AC8A-2FD8D76EA6EC}" destId="{1F7875AB-70B5-7041-B518-607D88A80C55}" srcOrd="1" destOrd="0" presId="urn:microsoft.com/office/officeart/2005/8/layout/orgChart1"/>
    <dgm:cxn modelId="{71B16E31-C4B8-4843-A588-B7FD860FD1F1}" type="presParOf" srcId="{0B9D3A4F-6745-8E4C-A216-6A4D173BD5A8}" destId="{025C4DC9-6BE6-0548-9E90-AC0E7075A6D1}" srcOrd="1" destOrd="0" presId="urn:microsoft.com/office/officeart/2005/8/layout/orgChart1"/>
    <dgm:cxn modelId="{70C886C1-ED68-E947-A485-A6C8B6557515}" type="presParOf" srcId="{025C4DC9-6BE6-0548-9E90-AC0E7075A6D1}" destId="{CFA04CC1-40AB-A649-9B3A-0E1D9EFCA8FB}" srcOrd="0" destOrd="0" presId="urn:microsoft.com/office/officeart/2005/8/layout/orgChart1"/>
    <dgm:cxn modelId="{D5B0F705-5B56-0D44-A0F1-80B49983C9A0}" type="presParOf" srcId="{025C4DC9-6BE6-0548-9E90-AC0E7075A6D1}" destId="{79EFB2D8-E406-E94E-9E9B-96A7FEE48DF4}" srcOrd="1" destOrd="0" presId="urn:microsoft.com/office/officeart/2005/8/layout/orgChart1"/>
    <dgm:cxn modelId="{D85B5441-3A87-2447-B044-60198C91D7D2}" type="presParOf" srcId="{79EFB2D8-E406-E94E-9E9B-96A7FEE48DF4}" destId="{B58B8BCB-0066-3B4E-A993-509C0E9C974A}" srcOrd="0" destOrd="0" presId="urn:microsoft.com/office/officeart/2005/8/layout/orgChart1"/>
    <dgm:cxn modelId="{CAB70364-CF09-A141-989D-6A3BD110627D}" type="presParOf" srcId="{B58B8BCB-0066-3B4E-A993-509C0E9C974A}" destId="{2D57533D-63B9-F841-9C90-80C2909058D8}" srcOrd="0" destOrd="0" presId="urn:microsoft.com/office/officeart/2005/8/layout/orgChart1"/>
    <dgm:cxn modelId="{6BD678DF-F31F-2C4B-B768-4195E8A78B9E}" type="presParOf" srcId="{B58B8BCB-0066-3B4E-A993-509C0E9C974A}" destId="{FB8CD69B-D58C-D84C-A9EC-473A0F2833D2}" srcOrd="1" destOrd="0" presId="urn:microsoft.com/office/officeart/2005/8/layout/orgChart1"/>
    <dgm:cxn modelId="{0FEFEB95-0F57-8F4C-9CA1-56988E4D636D}" type="presParOf" srcId="{79EFB2D8-E406-E94E-9E9B-96A7FEE48DF4}" destId="{61DC3876-18E8-1740-86BB-47126B63AC06}" srcOrd="1" destOrd="0" presId="urn:microsoft.com/office/officeart/2005/8/layout/orgChart1"/>
    <dgm:cxn modelId="{2F63F91F-1128-E044-BFD9-7590F8412B16}" type="presParOf" srcId="{79EFB2D8-E406-E94E-9E9B-96A7FEE48DF4}" destId="{78AACD15-F5C9-AE48-B7E1-979691FD78B3}" srcOrd="2" destOrd="0" presId="urn:microsoft.com/office/officeart/2005/8/layout/orgChart1"/>
    <dgm:cxn modelId="{3B5D50F5-8374-9446-AF5B-FB8B0FDD9596}" type="presParOf" srcId="{0B9D3A4F-6745-8E4C-A216-6A4D173BD5A8}" destId="{712174FA-FD56-B04E-B197-76A14B4E562B}" srcOrd="2" destOrd="0" presId="urn:microsoft.com/office/officeart/2005/8/layout/orgChart1"/>
    <dgm:cxn modelId="{BDD0FB32-432A-4640-9FF1-969C6C1B62B6}" type="presParOf" srcId="{B49A82AF-291C-CF49-A752-624BA9E3DDDB}" destId="{F82AF6CA-9DCA-8E46-8D1F-7CDEADFCE458}" srcOrd="2" destOrd="0" presId="urn:microsoft.com/office/officeart/2005/8/layout/orgChart1"/>
    <dgm:cxn modelId="{D6B7F739-862B-8246-95D1-EE04B06F498B}" type="presParOf" srcId="{117C8EF5-0E72-8A4C-AA98-52D98E8487C4}" destId="{32129019-DC30-9D49-AE7F-07536B35C15F}" srcOrd="2" destOrd="0" presId="urn:microsoft.com/office/officeart/2005/8/layout/orgChart1"/>
    <dgm:cxn modelId="{860B8194-DF6A-0642-9906-4934E605A28E}" type="presParOf" srcId="{117C8EF5-0E72-8A4C-AA98-52D98E8487C4}" destId="{B2F6800F-DAD9-CD48-8248-3061C6F0F812}" srcOrd="3" destOrd="0" presId="urn:microsoft.com/office/officeart/2005/8/layout/orgChart1"/>
    <dgm:cxn modelId="{6ACE77E0-1828-BF4C-95A3-41FC024D166F}" type="presParOf" srcId="{B2F6800F-DAD9-CD48-8248-3061C6F0F812}" destId="{A4B7CDEF-BCF0-F846-AB1D-B7E0CC04BC34}" srcOrd="0" destOrd="0" presId="urn:microsoft.com/office/officeart/2005/8/layout/orgChart1"/>
    <dgm:cxn modelId="{320771E1-FF77-3E4E-878F-3759557D3AE7}" type="presParOf" srcId="{A4B7CDEF-BCF0-F846-AB1D-B7E0CC04BC34}" destId="{AF50AA75-C558-A741-96A4-76DED30FB498}" srcOrd="0" destOrd="0" presId="urn:microsoft.com/office/officeart/2005/8/layout/orgChart1"/>
    <dgm:cxn modelId="{43B398E9-BAAA-284C-B6EE-8075A8A2E19E}" type="presParOf" srcId="{A4B7CDEF-BCF0-F846-AB1D-B7E0CC04BC34}" destId="{7D168F14-D380-7D4B-969F-C07CC23D1827}" srcOrd="1" destOrd="0" presId="urn:microsoft.com/office/officeart/2005/8/layout/orgChart1"/>
    <dgm:cxn modelId="{75C99593-0BC2-2E4F-A899-6ED46687B6F7}" type="presParOf" srcId="{B2F6800F-DAD9-CD48-8248-3061C6F0F812}" destId="{1DED862C-CB78-4144-B8F6-3C8FCF9F3C68}" srcOrd="1" destOrd="0" presId="urn:microsoft.com/office/officeart/2005/8/layout/orgChart1"/>
    <dgm:cxn modelId="{2CE15A5B-289F-1F48-9D1A-330DAD5B0027}" type="presParOf" srcId="{1DED862C-CB78-4144-B8F6-3C8FCF9F3C68}" destId="{2F93EBDC-F5E4-6642-B5D3-07955628D569}" srcOrd="0" destOrd="0" presId="urn:microsoft.com/office/officeart/2005/8/layout/orgChart1"/>
    <dgm:cxn modelId="{1F1B6B13-CAA5-244B-9B04-0ECB11F7C31B}" type="presParOf" srcId="{1DED862C-CB78-4144-B8F6-3C8FCF9F3C68}" destId="{7A0EB25F-63FA-DA4F-97E3-1EE05C57C2C8}" srcOrd="1" destOrd="0" presId="urn:microsoft.com/office/officeart/2005/8/layout/orgChart1"/>
    <dgm:cxn modelId="{009EA9DD-7E73-934F-B051-586650A6FBDE}" type="presParOf" srcId="{7A0EB25F-63FA-DA4F-97E3-1EE05C57C2C8}" destId="{FE492CFE-8D9A-4846-935D-00204BB49F18}" srcOrd="0" destOrd="0" presId="urn:microsoft.com/office/officeart/2005/8/layout/orgChart1"/>
    <dgm:cxn modelId="{7CD9C3FF-8D4B-0B44-A5C7-814DB3A32D8B}" type="presParOf" srcId="{FE492CFE-8D9A-4846-935D-00204BB49F18}" destId="{51544636-38EF-FE41-BC95-B30E26F00B62}" srcOrd="0" destOrd="0" presId="urn:microsoft.com/office/officeart/2005/8/layout/orgChart1"/>
    <dgm:cxn modelId="{85A436EB-D2E6-5C4E-B1F9-29A7DA105ACF}" type="presParOf" srcId="{FE492CFE-8D9A-4846-935D-00204BB49F18}" destId="{EBE8C41F-03F5-5B4F-AC86-A42810FA6987}" srcOrd="1" destOrd="0" presId="urn:microsoft.com/office/officeart/2005/8/layout/orgChart1"/>
    <dgm:cxn modelId="{4E6813C4-96AF-1B49-A276-11BF537B74C9}" type="presParOf" srcId="{7A0EB25F-63FA-DA4F-97E3-1EE05C57C2C8}" destId="{99DF86A5-975E-FC4C-A9D0-F2A814881A29}" srcOrd="1" destOrd="0" presId="urn:microsoft.com/office/officeart/2005/8/layout/orgChart1"/>
    <dgm:cxn modelId="{210EBE3E-508D-7A47-A9DD-75B526B4EC98}" type="presParOf" srcId="{99DF86A5-975E-FC4C-A9D0-F2A814881A29}" destId="{11F9FB95-3E4B-774D-ACD2-A9F702DC0404}" srcOrd="0" destOrd="0" presId="urn:microsoft.com/office/officeart/2005/8/layout/orgChart1"/>
    <dgm:cxn modelId="{AE425B6A-7A41-4642-9FB0-A1158142EC31}" type="presParOf" srcId="{99DF86A5-975E-FC4C-A9D0-F2A814881A29}" destId="{7396DE31-F439-B944-9C90-3837CC68DCD0}" srcOrd="1" destOrd="0" presId="urn:microsoft.com/office/officeart/2005/8/layout/orgChart1"/>
    <dgm:cxn modelId="{46A85CEB-AE2D-1141-9DDE-77A3DE63F06D}" type="presParOf" srcId="{7396DE31-F439-B944-9C90-3837CC68DCD0}" destId="{09722D38-EB3F-0541-BA83-F542275E12F5}" srcOrd="0" destOrd="0" presId="urn:microsoft.com/office/officeart/2005/8/layout/orgChart1"/>
    <dgm:cxn modelId="{B69C5CDA-0886-D84C-AD08-3AE0C59EB731}" type="presParOf" srcId="{09722D38-EB3F-0541-BA83-F542275E12F5}" destId="{CEC14145-6EA1-C343-8BB3-C601EA20C798}" srcOrd="0" destOrd="0" presId="urn:microsoft.com/office/officeart/2005/8/layout/orgChart1"/>
    <dgm:cxn modelId="{64D2C2D1-6322-8947-A074-E5C10307694C}" type="presParOf" srcId="{09722D38-EB3F-0541-BA83-F542275E12F5}" destId="{5F1216FB-C71B-894D-8D02-AD33CFCC4853}" srcOrd="1" destOrd="0" presId="urn:microsoft.com/office/officeart/2005/8/layout/orgChart1"/>
    <dgm:cxn modelId="{5DA41564-7E2A-8C4C-8A8D-E5433096F60B}" type="presParOf" srcId="{7396DE31-F439-B944-9C90-3837CC68DCD0}" destId="{C3CBEA70-F813-EA42-A982-31381E78F5CE}" srcOrd="1" destOrd="0" presId="urn:microsoft.com/office/officeart/2005/8/layout/orgChart1"/>
    <dgm:cxn modelId="{34FA312D-C1F9-C04D-AD09-DEDA2A5866E4}" type="presParOf" srcId="{7396DE31-F439-B944-9C90-3837CC68DCD0}" destId="{AFF41F48-EF60-CA46-B6FE-FF88358625B6}" srcOrd="2" destOrd="0" presId="urn:microsoft.com/office/officeart/2005/8/layout/orgChart1"/>
    <dgm:cxn modelId="{BC9DEAAC-FFE2-D64A-A883-95C841E880E5}" type="presParOf" srcId="{7A0EB25F-63FA-DA4F-97E3-1EE05C57C2C8}" destId="{670D631F-E7C8-B546-B13D-5DAE83D0E3B9}" srcOrd="2" destOrd="0" presId="urn:microsoft.com/office/officeart/2005/8/layout/orgChart1"/>
    <dgm:cxn modelId="{2B6ECF07-193F-044E-A905-4612982DAA7A}" type="presParOf" srcId="{B2F6800F-DAD9-CD48-8248-3061C6F0F812}" destId="{6A34F903-E07A-0F48-9E27-E025A969A2BE}" srcOrd="2" destOrd="0" presId="urn:microsoft.com/office/officeart/2005/8/layout/orgChart1"/>
    <dgm:cxn modelId="{5364959A-B845-D847-900D-12EDDE371E9F}" type="presParOf" srcId="{117C8EF5-0E72-8A4C-AA98-52D98E8487C4}" destId="{814BEEB5-D1E8-D644-A834-1B1E9E7189A6}" srcOrd="4" destOrd="0" presId="urn:microsoft.com/office/officeart/2005/8/layout/orgChart1"/>
    <dgm:cxn modelId="{D235FA6E-99E3-E040-AB30-112F74FFE355}" type="presParOf" srcId="{117C8EF5-0E72-8A4C-AA98-52D98E8487C4}" destId="{43039C44-0A1F-5B4C-8DDA-52FF1CE68B8A}" srcOrd="5" destOrd="0" presId="urn:microsoft.com/office/officeart/2005/8/layout/orgChart1"/>
    <dgm:cxn modelId="{2E75C621-95CA-3649-87B7-DCA662382BDF}" type="presParOf" srcId="{43039C44-0A1F-5B4C-8DDA-52FF1CE68B8A}" destId="{D4573E0F-293B-3448-9FBD-D1910ED117A2}" srcOrd="0" destOrd="0" presId="urn:microsoft.com/office/officeart/2005/8/layout/orgChart1"/>
    <dgm:cxn modelId="{D0F01F7B-E6E8-9940-BCA7-1BA26FD8F8A2}" type="presParOf" srcId="{D4573E0F-293B-3448-9FBD-D1910ED117A2}" destId="{B7B75173-831C-004B-964E-BA4250445522}" srcOrd="0" destOrd="0" presId="urn:microsoft.com/office/officeart/2005/8/layout/orgChart1"/>
    <dgm:cxn modelId="{49D494E6-A372-4C4C-A2BD-D1DCF443EB0B}" type="presParOf" srcId="{D4573E0F-293B-3448-9FBD-D1910ED117A2}" destId="{3BD5FC99-8AE2-E249-AAE8-79C955EC330C}" srcOrd="1" destOrd="0" presId="urn:microsoft.com/office/officeart/2005/8/layout/orgChart1"/>
    <dgm:cxn modelId="{FAB2414D-C2F3-CA49-89C0-095280F7B6C6}" type="presParOf" srcId="{43039C44-0A1F-5B4C-8DDA-52FF1CE68B8A}" destId="{290B0B95-06EE-184E-A510-3E01289C008E}" srcOrd="1" destOrd="0" presId="urn:microsoft.com/office/officeart/2005/8/layout/orgChart1"/>
    <dgm:cxn modelId="{6CBBF8DE-8A2B-8544-971D-9B60A903BF09}" type="presParOf" srcId="{290B0B95-06EE-184E-A510-3E01289C008E}" destId="{BA7E0134-56FF-2A46-9F04-9C2B073C388D}" srcOrd="0" destOrd="0" presId="urn:microsoft.com/office/officeart/2005/8/layout/orgChart1"/>
    <dgm:cxn modelId="{FC0080DB-6FFD-884C-8DCF-CC03352EB9D6}" type="presParOf" srcId="{290B0B95-06EE-184E-A510-3E01289C008E}" destId="{770EAF2E-76D9-FE4A-A3F0-EC4A87CAD9E9}" srcOrd="1" destOrd="0" presId="urn:microsoft.com/office/officeart/2005/8/layout/orgChart1"/>
    <dgm:cxn modelId="{72EA29AA-D13E-0B4E-976E-330243B5F770}" type="presParOf" srcId="{770EAF2E-76D9-FE4A-A3F0-EC4A87CAD9E9}" destId="{B5EE1636-7A16-9049-9C42-80B8A92B531C}" srcOrd="0" destOrd="0" presId="urn:microsoft.com/office/officeart/2005/8/layout/orgChart1"/>
    <dgm:cxn modelId="{DDDAC2AA-7424-FE43-842C-9B1FE97E20BC}" type="presParOf" srcId="{B5EE1636-7A16-9049-9C42-80B8A92B531C}" destId="{BADA3F29-3D46-264E-B74F-036A76EA142D}" srcOrd="0" destOrd="0" presId="urn:microsoft.com/office/officeart/2005/8/layout/orgChart1"/>
    <dgm:cxn modelId="{90702947-0837-EF40-9D38-74D5162FFE0E}" type="presParOf" srcId="{B5EE1636-7A16-9049-9C42-80B8A92B531C}" destId="{2FB125A4-B3C4-0E42-B553-1C2D381848D0}" srcOrd="1" destOrd="0" presId="urn:microsoft.com/office/officeart/2005/8/layout/orgChart1"/>
    <dgm:cxn modelId="{A6DA8B94-3CE4-E448-A22E-D032BEC73413}" type="presParOf" srcId="{770EAF2E-76D9-FE4A-A3F0-EC4A87CAD9E9}" destId="{E17552AC-CDC0-5842-AC1A-735CB054889B}" srcOrd="1" destOrd="0" presId="urn:microsoft.com/office/officeart/2005/8/layout/orgChart1"/>
    <dgm:cxn modelId="{2325C6C5-155D-1E44-B6C8-BD5631102A9E}" type="presParOf" srcId="{E17552AC-CDC0-5842-AC1A-735CB054889B}" destId="{6862D2D1-7F33-8341-ABCC-9602EA1139A3}" srcOrd="0" destOrd="0" presId="urn:microsoft.com/office/officeart/2005/8/layout/orgChart1"/>
    <dgm:cxn modelId="{A1C05D63-A77F-E044-B64A-6013C97C8E6F}" type="presParOf" srcId="{E17552AC-CDC0-5842-AC1A-735CB054889B}" destId="{0FEBF230-9D40-F44A-8982-DDFABC3E7D3D}" srcOrd="1" destOrd="0" presId="urn:microsoft.com/office/officeart/2005/8/layout/orgChart1"/>
    <dgm:cxn modelId="{8763F019-FF7B-1B49-B878-D6B0564A22AA}" type="presParOf" srcId="{0FEBF230-9D40-F44A-8982-DDFABC3E7D3D}" destId="{D2528A36-576D-C148-8087-4111BEED4A41}" srcOrd="0" destOrd="0" presId="urn:microsoft.com/office/officeart/2005/8/layout/orgChart1"/>
    <dgm:cxn modelId="{D202E860-2509-544B-86BA-7CF8B0164673}" type="presParOf" srcId="{D2528A36-576D-C148-8087-4111BEED4A41}" destId="{61D49494-12B1-E14B-AEA3-052197833791}" srcOrd="0" destOrd="0" presId="urn:microsoft.com/office/officeart/2005/8/layout/orgChart1"/>
    <dgm:cxn modelId="{9F9FB307-8615-9C41-B58C-3733C42FE3EC}" type="presParOf" srcId="{D2528A36-576D-C148-8087-4111BEED4A41}" destId="{279BDAC7-B5DE-5143-8506-8ED2FE7E045C}" srcOrd="1" destOrd="0" presId="urn:microsoft.com/office/officeart/2005/8/layout/orgChart1"/>
    <dgm:cxn modelId="{61D78D31-1999-164C-819D-6A9D5E116838}" type="presParOf" srcId="{0FEBF230-9D40-F44A-8982-DDFABC3E7D3D}" destId="{C2AAD89B-EFE6-A040-A39A-908A3FE947F9}" srcOrd="1" destOrd="0" presId="urn:microsoft.com/office/officeart/2005/8/layout/orgChart1"/>
    <dgm:cxn modelId="{4E6FF8DB-A133-594A-9081-39E3CD939528}" type="presParOf" srcId="{0FEBF230-9D40-F44A-8982-DDFABC3E7D3D}" destId="{C1E398A8-6262-1544-ABD4-5A1F9D65096D}" srcOrd="2" destOrd="0" presId="urn:microsoft.com/office/officeart/2005/8/layout/orgChart1"/>
    <dgm:cxn modelId="{30D8A426-077D-E64D-AD76-74B56547C3DE}" type="presParOf" srcId="{E17552AC-CDC0-5842-AC1A-735CB054889B}" destId="{AB590D0F-302B-3E4B-BD25-589E74C0CC55}" srcOrd="2" destOrd="0" presId="urn:microsoft.com/office/officeart/2005/8/layout/orgChart1"/>
    <dgm:cxn modelId="{37CE3993-442E-CB4A-8F86-A696F0D923C2}" type="presParOf" srcId="{E17552AC-CDC0-5842-AC1A-735CB054889B}" destId="{4E21B2D3-FBFD-5340-AA2D-C31FDE28EDEC}" srcOrd="3" destOrd="0" presId="urn:microsoft.com/office/officeart/2005/8/layout/orgChart1"/>
    <dgm:cxn modelId="{DD562AC0-05E3-6541-B5BD-F76C1917A39D}" type="presParOf" srcId="{4E21B2D3-FBFD-5340-AA2D-C31FDE28EDEC}" destId="{5F298760-5E65-CE4A-8521-200DAF54BB35}" srcOrd="0" destOrd="0" presId="urn:microsoft.com/office/officeart/2005/8/layout/orgChart1"/>
    <dgm:cxn modelId="{A7A001B8-AFEB-5345-8CD0-2BB412E5C245}" type="presParOf" srcId="{5F298760-5E65-CE4A-8521-200DAF54BB35}" destId="{7D8A5AE0-8E19-274D-BF16-6FE3565E5552}" srcOrd="0" destOrd="0" presId="urn:microsoft.com/office/officeart/2005/8/layout/orgChart1"/>
    <dgm:cxn modelId="{8287FD9E-0761-E641-B717-C546D7A07A27}" type="presParOf" srcId="{5F298760-5E65-CE4A-8521-200DAF54BB35}" destId="{DFFA981D-46CB-FD44-A55A-9519F2ABFCD9}" srcOrd="1" destOrd="0" presId="urn:microsoft.com/office/officeart/2005/8/layout/orgChart1"/>
    <dgm:cxn modelId="{4D8D44A3-3D8C-D34C-88A4-C80AB567E904}" type="presParOf" srcId="{4E21B2D3-FBFD-5340-AA2D-C31FDE28EDEC}" destId="{ACA3727D-1895-AE41-871B-0B5C01D910D6}" srcOrd="1" destOrd="0" presId="urn:microsoft.com/office/officeart/2005/8/layout/orgChart1"/>
    <dgm:cxn modelId="{624D6DFC-C74C-494C-BCEF-B67DBAC20EA1}" type="presParOf" srcId="{4E21B2D3-FBFD-5340-AA2D-C31FDE28EDEC}" destId="{E5E71093-14DF-4A4A-B587-E904C93D426D}" srcOrd="2" destOrd="0" presId="urn:microsoft.com/office/officeart/2005/8/layout/orgChart1"/>
    <dgm:cxn modelId="{83613B21-E53F-354B-A551-9149CECC0636}" type="presParOf" srcId="{770EAF2E-76D9-FE4A-A3F0-EC4A87CAD9E9}" destId="{DD80BEB6-7FD0-DA4F-ABC2-A703EBD19B78}" srcOrd="2" destOrd="0" presId="urn:microsoft.com/office/officeart/2005/8/layout/orgChart1"/>
    <dgm:cxn modelId="{B8C8A386-21E5-1045-9909-2D664DAF2414}" type="presParOf" srcId="{290B0B95-06EE-184E-A510-3E01289C008E}" destId="{75EA741A-0526-8E43-86C7-E974713405C9}" srcOrd="2" destOrd="0" presId="urn:microsoft.com/office/officeart/2005/8/layout/orgChart1"/>
    <dgm:cxn modelId="{3A27FA7C-5F1C-094A-8DDE-D68600782E46}" type="presParOf" srcId="{290B0B95-06EE-184E-A510-3E01289C008E}" destId="{B5B39C21-963F-2D43-9D2D-A8D72887CFEA}" srcOrd="3" destOrd="0" presId="urn:microsoft.com/office/officeart/2005/8/layout/orgChart1"/>
    <dgm:cxn modelId="{CD92BA1D-7B10-F049-BF67-63CE77D4FEAB}" type="presParOf" srcId="{B5B39C21-963F-2D43-9D2D-A8D72887CFEA}" destId="{86767304-D794-3C47-B1C7-E6E78B906643}" srcOrd="0" destOrd="0" presId="urn:microsoft.com/office/officeart/2005/8/layout/orgChart1"/>
    <dgm:cxn modelId="{D2DC787B-E2D2-794C-9443-A03D92434360}" type="presParOf" srcId="{86767304-D794-3C47-B1C7-E6E78B906643}" destId="{8AE4F4BA-3B70-0845-A96D-BCB8DA582B7D}" srcOrd="0" destOrd="0" presId="urn:microsoft.com/office/officeart/2005/8/layout/orgChart1"/>
    <dgm:cxn modelId="{910CEB51-2582-184A-89B6-5B63D79AEE9C}" type="presParOf" srcId="{86767304-D794-3C47-B1C7-E6E78B906643}" destId="{D384B975-17F9-2346-9B79-A4505A30D1D9}" srcOrd="1" destOrd="0" presId="urn:microsoft.com/office/officeart/2005/8/layout/orgChart1"/>
    <dgm:cxn modelId="{85E52362-4910-9E4C-BD53-A6D9198CC851}" type="presParOf" srcId="{B5B39C21-963F-2D43-9D2D-A8D72887CFEA}" destId="{788BDC35-C452-1649-961E-E191CF74EF16}" srcOrd="1" destOrd="0" presId="urn:microsoft.com/office/officeart/2005/8/layout/orgChart1"/>
    <dgm:cxn modelId="{37E48D23-D13B-5446-90DB-FD6AC067B501}" type="presParOf" srcId="{788BDC35-C452-1649-961E-E191CF74EF16}" destId="{02CB91CE-E3AF-2742-B24F-44388A07860F}" srcOrd="0" destOrd="0" presId="urn:microsoft.com/office/officeart/2005/8/layout/orgChart1"/>
    <dgm:cxn modelId="{2C14830C-9B20-D946-B694-5C592148702A}" type="presParOf" srcId="{788BDC35-C452-1649-961E-E191CF74EF16}" destId="{B9AB61BF-B9CC-7841-96CA-E53B5D616A84}" srcOrd="1" destOrd="0" presId="urn:microsoft.com/office/officeart/2005/8/layout/orgChart1"/>
    <dgm:cxn modelId="{62CAFBAC-6F21-A34A-8282-C4B0C5DDED4E}" type="presParOf" srcId="{B9AB61BF-B9CC-7841-96CA-E53B5D616A84}" destId="{EB2E2B49-9624-F945-A927-594E04489BBC}" srcOrd="0" destOrd="0" presId="urn:microsoft.com/office/officeart/2005/8/layout/orgChart1"/>
    <dgm:cxn modelId="{30F092AE-E355-124A-9D55-590EE6454E67}" type="presParOf" srcId="{EB2E2B49-9624-F945-A927-594E04489BBC}" destId="{136CDC40-9D83-A748-8EBD-BC3B45742ABA}" srcOrd="0" destOrd="0" presId="urn:microsoft.com/office/officeart/2005/8/layout/orgChart1"/>
    <dgm:cxn modelId="{20F7BCA0-E855-C245-9B45-D22921B76FB9}" type="presParOf" srcId="{EB2E2B49-9624-F945-A927-594E04489BBC}" destId="{130C2CF8-5BF0-3C4A-AAAC-6344009EA9D6}" srcOrd="1" destOrd="0" presId="urn:microsoft.com/office/officeart/2005/8/layout/orgChart1"/>
    <dgm:cxn modelId="{D1CFF6AC-10A4-8540-9ABF-A4B95E512889}" type="presParOf" srcId="{B9AB61BF-B9CC-7841-96CA-E53B5D616A84}" destId="{6A25EAA2-91BD-F24E-A244-79AF808CAFFA}" srcOrd="1" destOrd="0" presId="urn:microsoft.com/office/officeart/2005/8/layout/orgChart1"/>
    <dgm:cxn modelId="{E4C018B7-47DC-AB4D-AFE4-95D8DE2360A5}" type="presParOf" srcId="{B9AB61BF-B9CC-7841-96CA-E53B5D616A84}" destId="{5A5E716C-4E68-B640-9AD1-E67B309C1E5B}" srcOrd="2" destOrd="0" presId="urn:microsoft.com/office/officeart/2005/8/layout/orgChart1"/>
    <dgm:cxn modelId="{FB7D9AD2-BA4D-E74B-950E-F12DC2D13A50}" type="presParOf" srcId="{788BDC35-C452-1649-961E-E191CF74EF16}" destId="{450B8C67-B068-BD4C-8BE1-2F397BA33613}" srcOrd="2" destOrd="0" presId="urn:microsoft.com/office/officeart/2005/8/layout/orgChart1"/>
    <dgm:cxn modelId="{95773D4C-D687-CD42-AF4D-9F6338934101}" type="presParOf" srcId="{788BDC35-C452-1649-961E-E191CF74EF16}" destId="{CFAF9244-3943-3A4D-8709-ACC3374CCA2D}" srcOrd="3" destOrd="0" presId="urn:microsoft.com/office/officeart/2005/8/layout/orgChart1"/>
    <dgm:cxn modelId="{825BD8FC-D40C-D34D-8AAD-E1433EB7AD8F}" type="presParOf" srcId="{CFAF9244-3943-3A4D-8709-ACC3374CCA2D}" destId="{FB65DD01-3ADD-9E44-A9C8-CA42512C52C4}" srcOrd="0" destOrd="0" presId="urn:microsoft.com/office/officeart/2005/8/layout/orgChart1"/>
    <dgm:cxn modelId="{67EB95A1-CAD6-484D-9FB4-3E1E09310506}" type="presParOf" srcId="{FB65DD01-3ADD-9E44-A9C8-CA42512C52C4}" destId="{4F88F7BC-EBED-DF45-B452-C49544B5ADDD}" srcOrd="0" destOrd="0" presId="urn:microsoft.com/office/officeart/2005/8/layout/orgChart1"/>
    <dgm:cxn modelId="{CF0A37E0-A461-6A44-8EB9-3B1E42020C6B}" type="presParOf" srcId="{FB65DD01-3ADD-9E44-A9C8-CA42512C52C4}" destId="{3BC661B2-DEE3-7D42-B0EA-3AD9AD7B9EB7}" srcOrd="1" destOrd="0" presId="urn:microsoft.com/office/officeart/2005/8/layout/orgChart1"/>
    <dgm:cxn modelId="{39242B92-A770-F641-9606-723C3E7622F5}" type="presParOf" srcId="{CFAF9244-3943-3A4D-8709-ACC3374CCA2D}" destId="{BB25C391-AD61-8E4C-9893-7DA6B04B6D7D}" srcOrd="1" destOrd="0" presId="urn:microsoft.com/office/officeart/2005/8/layout/orgChart1"/>
    <dgm:cxn modelId="{F24961A0-1611-2547-9586-EE5E6E7083BC}" type="presParOf" srcId="{CFAF9244-3943-3A4D-8709-ACC3374CCA2D}" destId="{4585942A-3E54-8B40-B0A5-F5676FAB5AFA}" srcOrd="2" destOrd="0" presId="urn:microsoft.com/office/officeart/2005/8/layout/orgChart1"/>
    <dgm:cxn modelId="{25975CBB-6E38-1E43-B152-7B5C192288F6}" type="presParOf" srcId="{B5B39C21-963F-2D43-9D2D-A8D72887CFEA}" destId="{F31CB546-359C-F749-8EC9-6C12D67DBFF7}" srcOrd="2" destOrd="0" presId="urn:microsoft.com/office/officeart/2005/8/layout/orgChart1"/>
    <dgm:cxn modelId="{9312FF63-ADCC-AE4F-9E50-E3D1856C8C03}" type="presParOf" srcId="{43039C44-0A1F-5B4C-8DDA-52FF1CE68B8A}" destId="{C1D2BFFD-041E-414F-83C0-67686D73375B}" srcOrd="2" destOrd="0" presId="urn:microsoft.com/office/officeart/2005/8/layout/orgChart1"/>
    <dgm:cxn modelId="{7539E254-BC02-6044-B97A-14D8FE607B54}" type="presParOf" srcId="{117C8EF5-0E72-8A4C-AA98-52D98E8487C4}" destId="{AE41083D-5702-AF4A-9230-FEBC980D5F8B}" srcOrd="6" destOrd="0" presId="urn:microsoft.com/office/officeart/2005/8/layout/orgChart1"/>
    <dgm:cxn modelId="{D0EBE99F-0DB8-D64A-BA00-A836915B4272}" type="presParOf" srcId="{117C8EF5-0E72-8A4C-AA98-52D98E8487C4}" destId="{2FE36716-770D-4347-B5F6-E847D32F4F45}" srcOrd="7" destOrd="0" presId="urn:microsoft.com/office/officeart/2005/8/layout/orgChart1"/>
    <dgm:cxn modelId="{D25219E6-AE8C-1D4E-B221-7BC4BFC02DD1}" type="presParOf" srcId="{2FE36716-770D-4347-B5F6-E847D32F4F45}" destId="{59B30683-84B0-9548-920B-E5A32000FE71}" srcOrd="0" destOrd="0" presId="urn:microsoft.com/office/officeart/2005/8/layout/orgChart1"/>
    <dgm:cxn modelId="{F4E628C7-33EE-4D42-9CFC-3F7E0C5F7335}" type="presParOf" srcId="{59B30683-84B0-9548-920B-E5A32000FE71}" destId="{0982E3B9-92CB-2446-A704-A8838FE6BAF8}" srcOrd="0" destOrd="0" presId="urn:microsoft.com/office/officeart/2005/8/layout/orgChart1"/>
    <dgm:cxn modelId="{D8EE7FFD-A354-1547-91C8-9918A06A6943}" type="presParOf" srcId="{59B30683-84B0-9548-920B-E5A32000FE71}" destId="{BF22B6CA-0DDA-9C41-9C4A-6DB0E89DF594}" srcOrd="1" destOrd="0" presId="urn:microsoft.com/office/officeart/2005/8/layout/orgChart1"/>
    <dgm:cxn modelId="{037C8A06-B402-2F4C-B9B5-5B1C0ADC1390}" type="presParOf" srcId="{2FE36716-770D-4347-B5F6-E847D32F4F45}" destId="{7BC602DE-7801-6840-8E07-D9EF2998ACEE}" srcOrd="1" destOrd="0" presId="urn:microsoft.com/office/officeart/2005/8/layout/orgChart1"/>
    <dgm:cxn modelId="{AE4168EF-86B5-7A40-8C3B-FB5590A7CF29}" type="presParOf" srcId="{7BC602DE-7801-6840-8E07-D9EF2998ACEE}" destId="{DB07A385-E2CE-5643-B25E-AD0143E00806}" srcOrd="0" destOrd="0" presId="urn:microsoft.com/office/officeart/2005/8/layout/orgChart1"/>
    <dgm:cxn modelId="{779D1ABD-4EA5-E544-97F2-AA7E9BE8393E}" type="presParOf" srcId="{7BC602DE-7801-6840-8E07-D9EF2998ACEE}" destId="{9C31DC4B-BDCF-7F48-A7EC-930A62DA4A82}" srcOrd="1" destOrd="0" presId="urn:microsoft.com/office/officeart/2005/8/layout/orgChart1"/>
    <dgm:cxn modelId="{154EC04C-682C-4848-B7E7-BEAA97B1C7BC}" type="presParOf" srcId="{9C31DC4B-BDCF-7F48-A7EC-930A62DA4A82}" destId="{8220E636-D619-414B-9BAC-7B2A95325D3C}" srcOrd="0" destOrd="0" presId="urn:microsoft.com/office/officeart/2005/8/layout/orgChart1"/>
    <dgm:cxn modelId="{032B3AF3-A57F-3D44-9211-6124C4591057}" type="presParOf" srcId="{8220E636-D619-414B-9BAC-7B2A95325D3C}" destId="{BEE27494-71DD-4648-9C6F-24948408D591}" srcOrd="0" destOrd="0" presId="urn:microsoft.com/office/officeart/2005/8/layout/orgChart1"/>
    <dgm:cxn modelId="{3466DE79-05E5-A444-919E-C2301F8CACFE}" type="presParOf" srcId="{8220E636-D619-414B-9BAC-7B2A95325D3C}" destId="{82779C7C-48D2-F04C-82C6-37F0E803683C}" srcOrd="1" destOrd="0" presId="urn:microsoft.com/office/officeart/2005/8/layout/orgChart1"/>
    <dgm:cxn modelId="{77BF4C48-AAAA-2D4E-9A27-D141CD01F643}" type="presParOf" srcId="{9C31DC4B-BDCF-7F48-A7EC-930A62DA4A82}" destId="{F05A15E7-E250-204F-8917-BEB7C3962B32}" srcOrd="1" destOrd="0" presId="urn:microsoft.com/office/officeart/2005/8/layout/orgChart1"/>
    <dgm:cxn modelId="{765FADB0-DD3F-2342-AB7C-90235B2BDC2F}" type="presParOf" srcId="{9C31DC4B-BDCF-7F48-A7EC-930A62DA4A82}" destId="{1389356C-2D82-A24B-BA15-F32032230BD5}" srcOrd="2" destOrd="0" presId="urn:microsoft.com/office/officeart/2005/8/layout/orgChart1"/>
    <dgm:cxn modelId="{128BA80E-04B3-5A46-9AAC-5E06EAC65559}" type="presParOf" srcId="{7BC602DE-7801-6840-8E07-D9EF2998ACEE}" destId="{492B68CB-B333-954A-9625-DD176FD43F1C}" srcOrd="2" destOrd="0" presId="urn:microsoft.com/office/officeart/2005/8/layout/orgChart1"/>
    <dgm:cxn modelId="{51FBEC4E-29CB-9E47-A1CD-3AE6F594204D}" type="presParOf" srcId="{7BC602DE-7801-6840-8E07-D9EF2998ACEE}" destId="{6E3DD52B-3D7B-3042-B078-792FF63741F3}" srcOrd="3" destOrd="0" presId="urn:microsoft.com/office/officeart/2005/8/layout/orgChart1"/>
    <dgm:cxn modelId="{A5BD39AD-3F6F-D945-91FA-54008CD1E517}" type="presParOf" srcId="{6E3DD52B-3D7B-3042-B078-792FF63741F3}" destId="{D8DB266D-B75D-0F45-8849-96D8A9CDC461}" srcOrd="0" destOrd="0" presId="urn:microsoft.com/office/officeart/2005/8/layout/orgChart1"/>
    <dgm:cxn modelId="{0E773FA2-95D3-724D-BDE8-7C3451B40CED}" type="presParOf" srcId="{D8DB266D-B75D-0F45-8849-96D8A9CDC461}" destId="{707A4272-4010-B649-B1F4-38BB8DC38C5E}" srcOrd="0" destOrd="0" presId="urn:microsoft.com/office/officeart/2005/8/layout/orgChart1"/>
    <dgm:cxn modelId="{459B8CD7-0545-4A45-AE84-D641F43C36AC}" type="presParOf" srcId="{D8DB266D-B75D-0F45-8849-96D8A9CDC461}" destId="{AC9D5F91-D119-DE4C-A55B-A58A52CAB01C}" srcOrd="1" destOrd="0" presId="urn:microsoft.com/office/officeart/2005/8/layout/orgChart1"/>
    <dgm:cxn modelId="{84EB6F23-C330-1C41-8C1A-5115AD36524A}" type="presParOf" srcId="{6E3DD52B-3D7B-3042-B078-792FF63741F3}" destId="{6E577211-2A49-5F41-BD4D-73211B573DF8}" srcOrd="1" destOrd="0" presId="urn:microsoft.com/office/officeart/2005/8/layout/orgChart1"/>
    <dgm:cxn modelId="{488C407A-4927-B54A-AB37-6F967C16F92B}" type="presParOf" srcId="{6E3DD52B-3D7B-3042-B078-792FF63741F3}" destId="{F7983B43-536A-1645-815E-815CDE9B064D}" srcOrd="2" destOrd="0" presId="urn:microsoft.com/office/officeart/2005/8/layout/orgChart1"/>
    <dgm:cxn modelId="{D7365544-AD8E-9346-BEDB-8446F34A2427}" type="presParOf" srcId="{2FE36716-770D-4347-B5F6-E847D32F4F45}" destId="{5A17B512-6FCF-4045-86AF-CB1C9AEA2A70}" srcOrd="2" destOrd="0" presId="urn:microsoft.com/office/officeart/2005/8/layout/orgChart1"/>
    <dgm:cxn modelId="{9043F211-F927-424B-8578-D2249C6E77D6}" type="presParOf" srcId="{804CD329-99B1-0245-A430-CD77BFCB2E15}" destId="{59754BB5-BA99-D24B-A080-1B25C8E66BF6}" srcOrd="2" destOrd="0" presId="urn:microsoft.com/office/officeart/2005/8/layout/orgChart1"/>
    <dgm:cxn modelId="{6EE65C9D-EDEA-334F-99D4-D6A66C168426}" type="presParOf" srcId="{4BF139CB-9640-504D-817B-C1F60582A363}" destId="{36E83F3D-94AC-464E-9CB9-39A23C002E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9D83F9D-AA83-6F42-A624-6E2E166E5995}" type="doc">
      <dgm:prSet loTypeId="urn:microsoft.com/office/officeart/2008/layout/PictureStrips" loCatId="icon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F8D81ED2-ED54-F744-9321-D30C719119FE}">
      <dgm:prSet phldrT="[Text]"/>
      <dgm:spPr/>
      <dgm:t>
        <a:bodyPr/>
        <a:lstStyle/>
        <a:p>
          <a:r>
            <a:rPr lang="en-US"/>
            <a:t>Bill of Materials.</a:t>
          </a:r>
        </a:p>
      </dgm:t>
    </dgm:pt>
    <dgm:pt modelId="{0C90D201-68E4-974E-88C9-76757399B123}" type="parTrans" cxnId="{F6287A4D-C6EC-B64C-8B3C-96B025BC6C74}">
      <dgm:prSet/>
      <dgm:spPr/>
      <dgm:t>
        <a:bodyPr/>
        <a:lstStyle/>
        <a:p>
          <a:endParaRPr lang="en-US"/>
        </a:p>
      </dgm:t>
    </dgm:pt>
    <dgm:pt modelId="{093FF478-CC0C-8C48-8666-F8791D074A38}" type="sibTrans" cxnId="{F6287A4D-C6EC-B64C-8B3C-96B025BC6C74}">
      <dgm:prSet/>
      <dgm:spPr/>
      <dgm:t>
        <a:bodyPr/>
        <a:lstStyle/>
        <a:p>
          <a:endParaRPr lang="en-US"/>
        </a:p>
      </dgm:t>
    </dgm:pt>
    <dgm:pt modelId="{DD51690B-965C-794F-9196-ABC7B5E127AD}">
      <dgm:prSet phldrT="[Text]"/>
      <dgm:spPr/>
      <dgm:t>
        <a:bodyPr/>
        <a:lstStyle/>
        <a:p>
          <a:r>
            <a:rPr lang="en-US"/>
            <a:t>Securing funds and ordering parts.</a:t>
          </a:r>
        </a:p>
      </dgm:t>
    </dgm:pt>
    <dgm:pt modelId="{1EFBB4D0-18F1-0847-99F6-0A5500E9D811}" type="parTrans" cxnId="{DF7112A5-635A-B548-B640-DBDC7DA46F45}">
      <dgm:prSet/>
      <dgm:spPr/>
      <dgm:t>
        <a:bodyPr/>
        <a:lstStyle/>
        <a:p>
          <a:endParaRPr lang="en-US"/>
        </a:p>
      </dgm:t>
    </dgm:pt>
    <dgm:pt modelId="{D5B1D030-73EB-004E-B6FD-B57E8B23ECA2}" type="sibTrans" cxnId="{DF7112A5-635A-B548-B640-DBDC7DA46F45}">
      <dgm:prSet/>
      <dgm:spPr/>
      <dgm:t>
        <a:bodyPr/>
        <a:lstStyle/>
        <a:p>
          <a:endParaRPr lang="en-US"/>
        </a:p>
      </dgm:t>
    </dgm:pt>
    <dgm:pt modelId="{0B34844C-39E5-184E-9124-66BFEF9094A3}">
      <dgm:prSet phldrT="[Text]"/>
      <dgm:spPr/>
      <dgm:t>
        <a:bodyPr/>
        <a:lstStyle/>
        <a:p>
          <a:r>
            <a:rPr lang="en-US"/>
            <a:t>Sub-scale launch and payload testing.</a:t>
          </a:r>
        </a:p>
      </dgm:t>
    </dgm:pt>
    <dgm:pt modelId="{E57019F7-306A-2544-B95E-0D3C07F6DD68}" type="parTrans" cxnId="{6DE869D2-3238-D44A-8EDF-E2E65EE2F386}">
      <dgm:prSet/>
      <dgm:spPr/>
      <dgm:t>
        <a:bodyPr/>
        <a:lstStyle/>
        <a:p>
          <a:endParaRPr lang="en-US"/>
        </a:p>
      </dgm:t>
    </dgm:pt>
    <dgm:pt modelId="{0A1CBBA4-688B-164F-9D02-2A8A6A7EE438}" type="sibTrans" cxnId="{6DE869D2-3238-D44A-8EDF-E2E65EE2F386}">
      <dgm:prSet/>
      <dgm:spPr/>
      <dgm:t>
        <a:bodyPr/>
        <a:lstStyle/>
        <a:p>
          <a:endParaRPr lang="en-US"/>
        </a:p>
      </dgm:t>
    </dgm:pt>
    <dgm:pt modelId="{139E6E6F-F9C0-9B47-BD24-6323528B12E8}">
      <dgm:prSet phldrT="[Text]"/>
      <dgm:spPr/>
      <dgm:t>
        <a:bodyPr/>
        <a:lstStyle/>
        <a:p>
          <a:r>
            <a:rPr lang="en-US"/>
            <a:t>Preliminary Design Review (PDR).</a:t>
          </a:r>
        </a:p>
      </dgm:t>
    </dgm:pt>
    <dgm:pt modelId="{1A5F80D7-8C00-304E-BC0B-01F9E386897F}" type="parTrans" cxnId="{4F20BCF3-A6A4-3F42-B193-C3C647986A04}">
      <dgm:prSet/>
      <dgm:spPr/>
      <dgm:t>
        <a:bodyPr/>
        <a:lstStyle/>
        <a:p>
          <a:endParaRPr lang="en-US"/>
        </a:p>
      </dgm:t>
    </dgm:pt>
    <dgm:pt modelId="{4037F3A9-887D-484E-9962-D2B212904AE4}" type="sibTrans" cxnId="{4F20BCF3-A6A4-3F42-B193-C3C647986A04}">
      <dgm:prSet/>
      <dgm:spPr/>
      <dgm:t>
        <a:bodyPr/>
        <a:lstStyle/>
        <a:p>
          <a:endParaRPr lang="en-US"/>
        </a:p>
      </dgm:t>
    </dgm:pt>
    <dgm:pt modelId="{01269A2C-B299-7746-9094-A9F5A41260C9}">
      <dgm:prSet phldrT="[Text]"/>
      <dgm:spPr/>
      <dgm:t>
        <a:bodyPr/>
        <a:lstStyle/>
        <a:p>
          <a:r>
            <a:rPr lang="en-US"/>
            <a:t>Full-scale build and test launches.</a:t>
          </a:r>
        </a:p>
      </dgm:t>
    </dgm:pt>
    <dgm:pt modelId="{8C8E066C-5EAE-D042-B4F8-9707A2C2F4D1}" type="parTrans" cxnId="{50E6E177-F585-4846-A47A-ED21B305446C}">
      <dgm:prSet/>
      <dgm:spPr/>
      <dgm:t>
        <a:bodyPr/>
        <a:lstStyle/>
        <a:p>
          <a:endParaRPr lang="en-US"/>
        </a:p>
      </dgm:t>
    </dgm:pt>
    <dgm:pt modelId="{13597006-FB5E-9C48-B17B-2BF30F7D8283}" type="sibTrans" cxnId="{50E6E177-F585-4846-A47A-ED21B305446C}">
      <dgm:prSet/>
      <dgm:spPr/>
      <dgm:t>
        <a:bodyPr/>
        <a:lstStyle/>
        <a:p>
          <a:endParaRPr lang="en-US"/>
        </a:p>
      </dgm:t>
    </dgm:pt>
    <dgm:pt modelId="{9C9A86DB-DC0D-8340-938C-9D60D73458A7}">
      <dgm:prSet phldrT="[Text]"/>
      <dgm:spPr/>
      <dgm:t>
        <a:bodyPr/>
        <a:lstStyle/>
        <a:p>
          <a:r>
            <a:rPr lang="en-US"/>
            <a:t>Critical Design Review (CDR).</a:t>
          </a:r>
        </a:p>
      </dgm:t>
    </dgm:pt>
    <dgm:pt modelId="{BA0ADD60-2F36-1E4A-923F-3B7F925326FF}" type="parTrans" cxnId="{35CF748E-6F78-BE4B-BA01-CB4C45EE2984}">
      <dgm:prSet/>
      <dgm:spPr/>
      <dgm:t>
        <a:bodyPr/>
        <a:lstStyle/>
        <a:p>
          <a:endParaRPr lang="en-US"/>
        </a:p>
      </dgm:t>
    </dgm:pt>
    <dgm:pt modelId="{76887225-6EED-6640-AC68-8BDA1225E597}" type="sibTrans" cxnId="{35CF748E-6F78-BE4B-BA01-CB4C45EE2984}">
      <dgm:prSet/>
      <dgm:spPr/>
      <dgm:t>
        <a:bodyPr/>
        <a:lstStyle/>
        <a:p>
          <a:endParaRPr lang="en-US"/>
        </a:p>
      </dgm:t>
    </dgm:pt>
    <dgm:pt modelId="{3BFB5CF4-DD7B-D94C-ACD0-0CFD6E1EB18C}">
      <dgm:prSet phldrT="[Text]"/>
      <dgm:spPr/>
      <dgm:t>
        <a:bodyPr/>
        <a:lstStyle/>
        <a:p>
          <a:r>
            <a:rPr lang="en-US"/>
            <a:t>Flight Readiness Review (FRR).</a:t>
          </a:r>
        </a:p>
      </dgm:t>
    </dgm:pt>
    <dgm:pt modelId="{D8F98178-C701-DA41-B8E5-E8E4588C6C18}" type="parTrans" cxnId="{8EB9D767-8ED6-E340-93C8-8F412D3BCE12}">
      <dgm:prSet/>
      <dgm:spPr/>
      <dgm:t>
        <a:bodyPr/>
        <a:lstStyle/>
        <a:p>
          <a:endParaRPr lang="en-US"/>
        </a:p>
      </dgm:t>
    </dgm:pt>
    <dgm:pt modelId="{2DA5FAE9-9C10-7745-8937-626C49280C93}" type="sibTrans" cxnId="{8EB9D767-8ED6-E340-93C8-8F412D3BCE12}">
      <dgm:prSet/>
      <dgm:spPr/>
      <dgm:t>
        <a:bodyPr/>
        <a:lstStyle/>
        <a:p>
          <a:endParaRPr lang="en-US"/>
        </a:p>
      </dgm:t>
    </dgm:pt>
    <dgm:pt modelId="{971229A5-D4D9-6243-938A-9392030888F8}" type="pres">
      <dgm:prSet presAssocID="{B9D83F9D-AA83-6F42-A624-6E2E166E5995}" presName="Name0" presStyleCnt="0">
        <dgm:presLayoutVars>
          <dgm:dir/>
          <dgm:resizeHandles val="exact"/>
        </dgm:presLayoutVars>
      </dgm:prSet>
      <dgm:spPr/>
    </dgm:pt>
    <dgm:pt modelId="{231FA380-3788-9044-BE81-8D1B75FC9040}" type="pres">
      <dgm:prSet presAssocID="{F8D81ED2-ED54-F744-9321-D30C719119FE}" presName="composite" presStyleCnt="0"/>
      <dgm:spPr/>
    </dgm:pt>
    <dgm:pt modelId="{2B318E6E-DAC1-5C45-A586-A8D198B7B69D}" type="pres">
      <dgm:prSet presAssocID="{F8D81ED2-ED54-F744-9321-D30C719119FE}" presName="rect1" presStyleLbl="trAlignAcc1" presStyleIdx="0" presStyleCnt="7">
        <dgm:presLayoutVars>
          <dgm:bulletEnabled val="1"/>
        </dgm:presLayoutVars>
      </dgm:prSet>
      <dgm:spPr/>
    </dgm:pt>
    <dgm:pt modelId="{A6D0DFCB-0A38-A942-8C31-1899E238EBA8}" type="pres">
      <dgm:prSet presAssocID="{F8D81ED2-ED54-F744-9321-D30C719119FE}" presName="rect2" presStyleLbl="fgImgPlace1" presStyleIdx="0" presStyleCnt="7"/>
      <dgm:spPr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44A1E31-2B87-0D4E-9E32-7AD564301D56}" type="pres">
      <dgm:prSet presAssocID="{093FF478-CC0C-8C48-8666-F8791D074A38}" presName="sibTrans" presStyleCnt="0"/>
      <dgm:spPr/>
    </dgm:pt>
    <dgm:pt modelId="{CB6F258F-712F-9244-B175-534A05E82DC3}" type="pres">
      <dgm:prSet presAssocID="{DD51690B-965C-794F-9196-ABC7B5E127AD}" presName="composite" presStyleCnt="0"/>
      <dgm:spPr/>
    </dgm:pt>
    <dgm:pt modelId="{04E26E7A-EC78-C64A-8D8E-74C396F1B8CF}" type="pres">
      <dgm:prSet presAssocID="{DD51690B-965C-794F-9196-ABC7B5E127AD}" presName="rect1" presStyleLbl="trAlignAcc1" presStyleIdx="1" presStyleCnt="7">
        <dgm:presLayoutVars>
          <dgm:bulletEnabled val="1"/>
        </dgm:presLayoutVars>
      </dgm:prSet>
      <dgm:spPr/>
    </dgm:pt>
    <dgm:pt modelId="{36ECB650-07F1-A14B-A9ED-10BBAC4BF01D}" type="pres">
      <dgm:prSet presAssocID="{DD51690B-965C-794F-9196-ABC7B5E127AD}" presName="rect2" presStyleLbl="fgImgPlace1" presStyleIdx="1" presStyleCnt="7"/>
      <dgm:spPr>
        <a:blipFill>
          <a:blip xmlns:r="http://schemas.openxmlformats.org/officeDocument/2006/relationships" r:embed="rId2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E7C75F2-9AFB-EB45-8215-39FD105F8104}" type="pres">
      <dgm:prSet presAssocID="{D5B1D030-73EB-004E-B6FD-B57E8B23ECA2}" presName="sibTrans" presStyleCnt="0"/>
      <dgm:spPr/>
    </dgm:pt>
    <dgm:pt modelId="{1EEE0E89-8401-5043-82B7-1DA89346CF8B}" type="pres">
      <dgm:prSet presAssocID="{0B34844C-39E5-184E-9124-66BFEF9094A3}" presName="composite" presStyleCnt="0"/>
      <dgm:spPr/>
    </dgm:pt>
    <dgm:pt modelId="{5E83AB29-E09A-4345-B080-18B8DE1200FD}" type="pres">
      <dgm:prSet presAssocID="{0B34844C-39E5-184E-9124-66BFEF9094A3}" presName="rect1" presStyleLbl="trAlignAcc1" presStyleIdx="2" presStyleCnt="7">
        <dgm:presLayoutVars>
          <dgm:bulletEnabled val="1"/>
        </dgm:presLayoutVars>
      </dgm:prSet>
      <dgm:spPr/>
    </dgm:pt>
    <dgm:pt modelId="{4FABF4D1-C7D2-7A40-A0E0-191AFA6B571F}" type="pres">
      <dgm:prSet presAssocID="{0B34844C-39E5-184E-9124-66BFEF9094A3}" presName="rect2" presStyleLbl="fgImgPlace1" presStyleIdx="2" presStyleCnt="7" custLinFactNeighborY="2611"/>
      <dgm:spPr>
        <a:blipFill dpi="0" rotWithShape="1">
          <a:blip xmlns:r="http://schemas.openxmlformats.org/officeDocument/2006/relationships" r:embed="rId3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151" t="3232" r="-20151" b="3232"/>
          </a:stretch>
        </a:blipFill>
      </dgm:spPr>
    </dgm:pt>
    <dgm:pt modelId="{D0266993-2960-AC4A-9190-DD2DF46CF196}" type="pres">
      <dgm:prSet presAssocID="{0A1CBBA4-688B-164F-9D02-2A8A6A7EE438}" presName="sibTrans" presStyleCnt="0"/>
      <dgm:spPr/>
    </dgm:pt>
    <dgm:pt modelId="{D12B4917-85AA-F641-B0C1-DE77D25B21F5}" type="pres">
      <dgm:prSet presAssocID="{139E6E6F-F9C0-9B47-BD24-6323528B12E8}" presName="composite" presStyleCnt="0"/>
      <dgm:spPr/>
    </dgm:pt>
    <dgm:pt modelId="{21E475F1-A5EE-564F-AC9A-A42CA6EE8654}" type="pres">
      <dgm:prSet presAssocID="{139E6E6F-F9C0-9B47-BD24-6323528B12E8}" presName="rect1" presStyleLbl="trAlignAcc1" presStyleIdx="3" presStyleCnt="7">
        <dgm:presLayoutVars>
          <dgm:bulletEnabled val="1"/>
        </dgm:presLayoutVars>
      </dgm:prSet>
      <dgm:spPr/>
    </dgm:pt>
    <dgm:pt modelId="{8312178C-67BF-D64E-AA1F-B3C089440CD4}" type="pres">
      <dgm:prSet presAssocID="{139E6E6F-F9C0-9B47-BD24-6323528B12E8}" presName="rect2" presStyleLbl="fgImgPlace1" presStyleIdx="3" presStyleCnt="7"/>
      <dgm:spPr>
        <a:blipFill>
          <a:blip xmlns:r="http://schemas.openxmlformats.org/officeDocument/2006/relationships" r:embed="rId4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CC626D3-EE46-7C48-99A9-740D48FD0668}" type="pres">
      <dgm:prSet presAssocID="{4037F3A9-887D-484E-9962-D2B212904AE4}" presName="sibTrans" presStyleCnt="0"/>
      <dgm:spPr/>
    </dgm:pt>
    <dgm:pt modelId="{2EA5A222-4BB3-8045-A968-13BF05308032}" type="pres">
      <dgm:prSet presAssocID="{01269A2C-B299-7746-9094-A9F5A41260C9}" presName="composite" presStyleCnt="0"/>
      <dgm:spPr/>
    </dgm:pt>
    <dgm:pt modelId="{2B9AF8B9-10F5-0D4A-86C1-AC9D3BCEEBB1}" type="pres">
      <dgm:prSet presAssocID="{01269A2C-B299-7746-9094-A9F5A41260C9}" presName="rect1" presStyleLbl="trAlignAcc1" presStyleIdx="4" presStyleCnt="7">
        <dgm:presLayoutVars>
          <dgm:bulletEnabled val="1"/>
        </dgm:presLayoutVars>
      </dgm:prSet>
      <dgm:spPr/>
    </dgm:pt>
    <dgm:pt modelId="{BAE60E53-1DAF-CB4E-B9FA-3440EE018DF1}" type="pres">
      <dgm:prSet presAssocID="{01269A2C-B299-7746-9094-A9F5A41260C9}" presName="rect2" presStyleLbl="fgImgPlace1" presStyleIdx="4" presStyleCnt="7"/>
      <dgm:spPr>
        <a:blipFill dpi="0" rotWithShape="1">
          <a:blip xmlns:r="http://schemas.openxmlformats.org/officeDocument/2006/relationships" r:embed="rId5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136" t="3232" r="-13136" b="3232"/>
          </a:stretch>
        </a:blipFill>
      </dgm:spPr>
    </dgm:pt>
    <dgm:pt modelId="{A7148FEE-946D-1B48-AF0F-65AFD14CBF51}" type="pres">
      <dgm:prSet presAssocID="{13597006-FB5E-9C48-B17B-2BF30F7D8283}" presName="sibTrans" presStyleCnt="0"/>
      <dgm:spPr/>
    </dgm:pt>
    <dgm:pt modelId="{D9984996-BA04-B243-88D2-53ECB6350374}" type="pres">
      <dgm:prSet presAssocID="{9C9A86DB-DC0D-8340-938C-9D60D73458A7}" presName="composite" presStyleCnt="0"/>
      <dgm:spPr/>
    </dgm:pt>
    <dgm:pt modelId="{E3F4AEDA-EEA0-7246-AB95-4ADFFAAF588A}" type="pres">
      <dgm:prSet presAssocID="{9C9A86DB-DC0D-8340-938C-9D60D73458A7}" presName="rect1" presStyleLbl="trAlignAcc1" presStyleIdx="5" presStyleCnt="7">
        <dgm:presLayoutVars>
          <dgm:bulletEnabled val="1"/>
        </dgm:presLayoutVars>
      </dgm:prSet>
      <dgm:spPr/>
    </dgm:pt>
    <dgm:pt modelId="{16054209-550A-6F45-B169-58A9DB31E695}" type="pres">
      <dgm:prSet presAssocID="{9C9A86DB-DC0D-8340-938C-9D60D73458A7}" presName="rect2" presStyleLbl="fgImgPlace1" presStyleIdx="5" presStyleCnt="7"/>
      <dgm:spPr>
        <a:blipFill>
          <a:blip xmlns:r="http://schemas.openxmlformats.org/officeDocument/2006/relationships" r:embed="rId4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6052AF9-2FD0-8945-BD7B-12E413723C62}" type="pres">
      <dgm:prSet presAssocID="{76887225-6EED-6640-AC68-8BDA1225E597}" presName="sibTrans" presStyleCnt="0"/>
      <dgm:spPr/>
    </dgm:pt>
    <dgm:pt modelId="{D49FF82A-EC61-3946-B047-EA266233588F}" type="pres">
      <dgm:prSet presAssocID="{3BFB5CF4-DD7B-D94C-ACD0-0CFD6E1EB18C}" presName="composite" presStyleCnt="0"/>
      <dgm:spPr/>
    </dgm:pt>
    <dgm:pt modelId="{8D967541-0E3C-C444-B850-205A6D5D83B2}" type="pres">
      <dgm:prSet presAssocID="{3BFB5CF4-DD7B-D94C-ACD0-0CFD6E1EB18C}" presName="rect1" presStyleLbl="trAlignAcc1" presStyleIdx="6" presStyleCnt="7">
        <dgm:presLayoutVars>
          <dgm:bulletEnabled val="1"/>
        </dgm:presLayoutVars>
      </dgm:prSet>
      <dgm:spPr/>
    </dgm:pt>
    <dgm:pt modelId="{FD6D53C5-B629-CA4E-8A88-DA0855A355A1}" type="pres">
      <dgm:prSet presAssocID="{3BFB5CF4-DD7B-D94C-ACD0-0CFD6E1EB18C}" presName="rect2" presStyleLbl="fgImgPlace1" presStyleIdx="6" presStyleCnt="7"/>
      <dgm:spPr>
        <a:blipFill>
          <a:blip xmlns:r="http://schemas.openxmlformats.org/officeDocument/2006/relationships" r:embed="rId4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84B5507-896A-A341-873E-D7999EF194FB}" type="presOf" srcId="{3BFB5CF4-DD7B-D94C-ACD0-0CFD6E1EB18C}" destId="{8D967541-0E3C-C444-B850-205A6D5D83B2}" srcOrd="0" destOrd="0" presId="urn:microsoft.com/office/officeart/2008/layout/PictureStrips"/>
    <dgm:cxn modelId="{ADF4F815-A4F4-EB4D-84C9-06536FF5A873}" type="presOf" srcId="{F8D81ED2-ED54-F744-9321-D30C719119FE}" destId="{2B318E6E-DAC1-5C45-A586-A8D198B7B69D}" srcOrd="0" destOrd="0" presId="urn:microsoft.com/office/officeart/2008/layout/PictureStrips"/>
    <dgm:cxn modelId="{36797E19-7EE6-EF4F-ADEE-784959EE0BD3}" type="presOf" srcId="{9C9A86DB-DC0D-8340-938C-9D60D73458A7}" destId="{E3F4AEDA-EEA0-7246-AB95-4ADFFAAF588A}" srcOrd="0" destOrd="0" presId="urn:microsoft.com/office/officeart/2008/layout/PictureStrips"/>
    <dgm:cxn modelId="{8EB9D767-8ED6-E340-93C8-8F412D3BCE12}" srcId="{B9D83F9D-AA83-6F42-A624-6E2E166E5995}" destId="{3BFB5CF4-DD7B-D94C-ACD0-0CFD6E1EB18C}" srcOrd="6" destOrd="0" parTransId="{D8F98178-C701-DA41-B8E5-E8E4588C6C18}" sibTransId="{2DA5FAE9-9C10-7745-8937-626C49280C93}"/>
    <dgm:cxn modelId="{F46DFB69-34E3-AE4C-9AEB-D5522F9A05BD}" type="presOf" srcId="{01269A2C-B299-7746-9094-A9F5A41260C9}" destId="{2B9AF8B9-10F5-0D4A-86C1-AC9D3BCEEBB1}" srcOrd="0" destOrd="0" presId="urn:microsoft.com/office/officeart/2008/layout/PictureStrips"/>
    <dgm:cxn modelId="{F6287A4D-C6EC-B64C-8B3C-96B025BC6C74}" srcId="{B9D83F9D-AA83-6F42-A624-6E2E166E5995}" destId="{F8D81ED2-ED54-F744-9321-D30C719119FE}" srcOrd="0" destOrd="0" parTransId="{0C90D201-68E4-974E-88C9-76757399B123}" sibTransId="{093FF478-CC0C-8C48-8666-F8791D074A38}"/>
    <dgm:cxn modelId="{50E6E177-F585-4846-A47A-ED21B305446C}" srcId="{B9D83F9D-AA83-6F42-A624-6E2E166E5995}" destId="{01269A2C-B299-7746-9094-A9F5A41260C9}" srcOrd="4" destOrd="0" parTransId="{8C8E066C-5EAE-D042-B4F8-9707A2C2F4D1}" sibTransId="{13597006-FB5E-9C48-B17B-2BF30F7D8283}"/>
    <dgm:cxn modelId="{35CF748E-6F78-BE4B-BA01-CB4C45EE2984}" srcId="{B9D83F9D-AA83-6F42-A624-6E2E166E5995}" destId="{9C9A86DB-DC0D-8340-938C-9D60D73458A7}" srcOrd="5" destOrd="0" parTransId="{BA0ADD60-2F36-1E4A-923F-3B7F925326FF}" sibTransId="{76887225-6EED-6640-AC68-8BDA1225E597}"/>
    <dgm:cxn modelId="{2FDB569A-C30B-004F-9F90-4F0247768029}" type="presOf" srcId="{DD51690B-965C-794F-9196-ABC7B5E127AD}" destId="{04E26E7A-EC78-C64A-8D8E-74C396F1B8CF}" srcOrd="0" destOrd="0" presId="urn:microsoft.com/office/officeart/2008/layout/PictureStrips"/>
    <dgm:cxn modelId="{1F18909E-8422-F34C-A00B-32D2AF12411B}" type="presOf" srcId="{0B34844C-39E5-184E-9124-66BFEF9094A3}" destId="{5E83AB29-E09A-4345-B080-18B8DE1200FD}" srcOrd="0" destOrd="0" presId="urn:microsoft.com/office/officeart/2008/layout/PictureStrips"/>
    <dgm:cxn modelId="{DF7112A5-635A-B548-B640-DBDC7DA46F45}" srcId="{B9D83F9D-AA83-6F42-A624-6E2E166E5995}" destId="{DD51690B-965C-794F-9196-ABC7B5E127AD}" srcOrd="1" destOrd="0" parTransId="{1EFBB4D0-18F1-0847-99F6-0A5500E9D811}" sibTransId="{D5B1D030-73EB-004E-B6FD-B57E8B23ECA2}"/>
    <dgm:cxn modelId="{E3447DBD-7FFD-724B-A067-ED48E3B01BF9}" type="presOf" srcId="{B9D83F9D-AA83-6F42-A624-6E2E166E5995}" destId="{971229A5-D4D9-6243-938A-9392030888F8}" srcOrd="0" destOrd="0" presId="urn:microsoft.com/office/officeart/2008/layout/PictureStrips"/>
    <dgm:cxn modelId="{6DE869D2-3238-D44A-8EDF-E2E65EE2F386}" srcId="{B9D83F9D-AA83-6F42-A624-6E2E166E5995}" destId="{0B34844C-39E5-184E-9124-66BFEF9094A3}" srcOrd="2" destOrd="0" parTransId="{E57019F7-306A-2544-B95E-0D3C07F6DD68}" sibTransId="{0A1CBBA4-688B-164F-9D02-2A8A6A7EE438}"/>
    <dgm:cxn modelId="{3AE66BE9-FBBA-4C48-A1BB-DFF3D13907FE}" type="presOf" srcId="{139E6E6F-F9C0-9B47-BD24-6323528B12E8}" destId="{21E475F1-A5EE-564F-AC9A-A42CA6EE8654}" srcOrd="0" destOrd="0" presId="urn:microsoft.com/office/officeart/2008/layout/PictureStrips"/>
    <dgm:cxn modelId="{4F20BCF3-A6A4-3F42-B193-C3C647986A04}" srcId="{B9D83F9D-AA83-6F42-A624-6E2E166E5995}" destId="{139E6E6F-F9C0-9B47-BD24-6323528B12E8}" srcOrd="3" destOrd="0" parTransId="{1A5F80D7-8C00-304E-BC0B-01F9E386897F}" sibTransId="{4037F3A9-887D-484E-9962-D2B212904AE4}"/>
    <dgm:cxn modelId="{52203047-A7BA-164B-8373-5DEFCEEB1F43}" type="presParOf" srcId="{971229A5-D4D9-6243-938A-9392030888F8}" destId="{231FA380-3788-9044-BE81-8D1B75FC9040}" srcOrd="0" destOrd="0" presId="urn:microsoft.com/office/officeart/2008/layout/PictureStrips"/>
    <dgm:cxn modelId="{C41A67EB-9AF3-1645-94FB-9699D7A84981}" type="presParOf" srcId="{231FA380-3788-9044-BE81-8D1B75FC9040}" destId="{2B318E6E-DAC1-5C45-A586-A8D198B7B69D}" srcOrd="0" destOrd="0" presId="urn:microsoft.com/office/officeart/2008/layout/PictureStrips"/>
    <dgm:cxn modelId="{F0194272-2280-0F40-A1B1-A83ED858EE95}" type="presParOf" srcId="{231FA380-3788-9044-BE81-8D1B75FC9040}" destId="{A6D0DFCB-0A38-A942-8C31-1899E238EBA8}" srcOrd="1" destOrd="0" presId="urn:microsoft.com/office/officeart/2008/layout/PictureStrips"/>
    <dgm:cxn modelId="{FB35BF47-7DB7-3345-98A0-CCB79BB14BF4}" type="presParOf" srcId="{971229A5-D4D9-6243-938A-9392030888F8}" destId="{E44A1E31-2B87-0D4E-9E32-7AD564301D56}" srcOrd="1" destOrd="0" presId="urn:microsoft.com/office/officeart/2008/layout/PictureStrips"/>
    <dgm:cxn modelId="{5500A73F-8B42-6444-BE20-C75A86C50AA1}" type="presParOf" srcId="{971229A5-D4D9-6243-938A-9392030888F8}" destId="{CB6F258F-712F-9244-B175-534A05E82DC3}" srcOrd="2" destOrd="0" presId="urn:microsoft.com/office/officeart/2008/layout/PictureStrips"/>
    <dgm:cxn modelId="{7F682A02-851B-944A-A698-E8630542CECC}" type="presParOf" srcId="{CB6F258F-712F-9244-B175-534A05E82DC3}" destId="{04E26E7A-EC78-C64A-8D8E-74C396F1B8CF}" srcOrd="0" destOrd="0" presId="urn:microsoft.com/office/officeart/2008/layout/PictureStrips"/>
    <dgm:cxn modelId="{9B33B3AD-AB40-1544-8756-7787EE7B34D3}" type="presParOf" srcId="{CB6F258F-712F-9244-B175-534A05E82DC3}" destId="{36ECB650-07F1-A14B-A9ED-10BBAC4BF01D}" srcOrd="1" destOrd="0" presId="urn:microsoft.com/office/officeart/2008/layout/PictureStrips"/>
    <dgm:cxn modelId="{5707ABCF-AF09-4746-B4EC-24A9871C48AA}" type="presParOf" srcId="{971229A5-D4D9-6243-938A-9392030888F8}" destId="{DE7C75F2-9AFB-EB45-8215-39FD105F8104}" srcOrd="3" destOrd="0" presId="urn:microsoft.com/office/officeart/2008/layout/PictureStrips"/>
    <dgm:cxn modelId="{8D2B1D00-7E75-354B-AB3A-4155E2EF518C}" type="presParOf" srcId="{971229A5-D4D9-6243-938A-9392030888F8}" destId="{1EEE0E89-8401-5043-82B7-1DA89346CF8B}" srcOrd="4" destOrd="0" presId="urn:microsoft.com/office/officeart/2008/layout/PictureStrips"/>
    <dgm:cxn modelId="{F402BFDA-59D3-554C-94F2-B0FEACA273AC}" type="presParOf" srcId="{1EEE0E89-8401-5043-82B7-1DA89346CF8B}" destId="{5E83AB29-E09A-4345-B080-18B8DE1200FD}" srcOrd="0" destOrd="0" presId="urn:microsoft.com/office/officeart/2008/layout/PictureStrips"/>
    <dgm:cxn modelId="{4CEF5F1F-7242-9A4E-BCEF-89555A125CB4}" type="presParOf" srcId="{1EEE0E89-8401-5043-82B7-1DA89346CF8B}" destId="{4FABF4D1-C7D2-7A40-A0E0-191AFA6B571F}" srcOrd="1" destOrd="0" presId="urn:microsoft.com/office/officeart/2008/layout/PictureStrips"/>
    <dgm:cxn modelId="{E9970014-5273-FA43-8FA2-5E049AEDC025}" type="presParOf" srcId="{971229A5-D4D9-6243-938A-9392030888F8}" destId="{D0266993-2960-AC4A-9190-DD2DF46CF196}" srcOrd="5" destOrd="0" presId="urn:microsoft.com/office/officeart/2008/layout/PictureStrips"/>
    <dgm:cxn modelId="{626E76E7-650F-3146-B376-580F65E128D6}" type="presParOf" srcId="{971229A5-D4D9-6243-938A-9392030888F8}" destId="{D12B4917-85AA-F641-B0C1-DE77D25B21F5}" srcOrd="6" destOrd="0" presId="urn:microsoft.com/office/officeart/2008/layout/PictureStrips"/>
    <dgm:cxn modelId="{235D2477-C1C6-304C-B512-A46D0468F845}" type="presParOf" srcId="{D12B4917-85AA-F641-B0C1-DE77D25B21F5}" destId="{21E475F1-A5EE-564F-AC9A-A42CA6EE8654}" srcOrd="0" destOrd="0" presId="urn:microsoft.com/office/officeart/2008/layout/PictureStrips"/>
    <dgm:cxn modelId="{A54E6754-25A8-0143-ACC8-3D605F41BD54}" type="presParOf" srcId="{D12B4917-85AA-F641-B0C1-DE77D25B21F5}" destId="{8312178C-67BF-D64E-AA1F-B3C089440CD4}" srcOrd="1" destOrd="0" presId="urn:microsoft.com/office/officeart/2008/layout/PictureStrips"/>
    <dgm:cxn modelId="{D158EFAF-A406-E748-85C3-1775F71574FD}" type="presParOf" srcId="{971229A5-D4D9-6243-938A-9392030888F8}" destId="{2CC626D3-EE46-7C48-99A9-740D48FD0668}" srcOrd="7" destOrd="0" presId="urn:microsoft.com/office/officeart/2008/layout/PictureStrips"/>
    <dgm:cxn modelId="{ED6136C3-5270-444B-BADF-C51E21C856FA}" type="presParOf" srcId="{971229A5-D4D9-6243-938A-9392030888F8}" destId="{2EA5A222-4BB3-8045-A968-13BF05308032}" srcOrd="8" destOrd="0" presId="urn:microsoft.com/office/officeart/2008/layout/PictureStrips"/>
    <dgm:cxn modelId="{7249354B-535E-DE4E-9A7D-69D79466E025}" type="presParOf" srcId="{2EA5A222-4BB3-8045-A968-13BF05308032}" destId="{2B9AF8B9-10F5-0D4A-86C1-AC9D3BCEEBB1}" srcOrd="0" destOrd="0" presId="urn:microsoft.com/office/officeart/2008/layout/PictureStrips"/>
    <dgm:cxn modelId="{08A42DB0-DFC3-2542-B8BB-468AD31A3F74}" type="presParOf" srcId="{2EA5A222-4BB3-8045-A968-13BF05308032}" destId="{BAE60E53-1DAF-CB4E-B9FA-3440EE018DF1}" srcOrd="1" destOrd="0" presId="urn:microsoft.com/office/officeart/2008/layout/PictureStrips"/>
    <dgm:cxn modelId="{B5DEE7AD-5FDF-7540-9C5B-AD8F1EB3F03D}" type="presParOf" srcId="{971229A5-D4D9-6243-938A-9392030888F8}" destId="{A7148FEE-946D-1B48-AF0F-65AFD14CBF51}" srcOrd="9" destOrd="0" presId="urn:microsoft.com/office/officeart/2008/layout/PictureStrips"/>
    <dgm:cxn modelId="{EF036802-404D-FE4F-85ED-06227CABD0EC}" type="presParOf" srcId="{971229A5-D4D9-6243-938A-9392030888F8}" destId="{D9984996-BA04-B243-88D2-53ECB6350374}" srcOrd="10" destOrd="0" presId="urn:microsoft.com/office/officeart/2008/layout/PictureStrips"/>
    <dgm:cxn modelId="{1B3655FB-D8E5-3C40-8E29-4C4097C9F63A}" type="presParOf" srcId="{D9984996-BA04-B243-88D2-53ECB6350374}" destId="{E3F4AEDA-EEA0-7246-AB95-4ADFFAAF588A}" srcOrd="0" destOrd="0" presId="urn:microsoft.com/office/officeart/2008/layout/PictureStrips"/>
    <dgm:cxn modelId="{6FFADBAA-7D91-2047-AF5E-E2DAE2009CC0}" type="presParOf" srcId="{D9984996-BA04-B243-88D2-53ECB6350374}" destId="{16054209-550A-6F45-B169-58A9DB31E695}" srcOrd="1" destOrd="0" presId="urn:microsoft.com/office/officeart/2008/layout/PictureStrips"/>
    <dgm:cxn modelId="{0C921AD8-47D5-AF4A-B922-58026DB76134}" type="presParOf" srcId="{971229A5-D4D9-6243-938A-9392030888F8}" destId="{86052AF9-2FD0-8945-BD7B-12E413723C62}" srcOrd="11" destOrd="0" presId="urn:microsoft.com/office/officeart/2008/layout/PictureStrips"/>
    <dgm:cxn modelId="{45589D52-8653-0444-A925-A38D4952D0B7}" type="presParOf" srcId="{971229A5-D4D9-6243-938A-9392030888F8}" destId="{D49FF82A-EC61-3946-B047-EA266233588F}" srcOrd="12" destOrd="0" presId="urn:microsoft.com/office/officeart/2008/layout/PictureStrips"/>
    <dgm:cxn modelId="{7A652E8F-85CE-B84F-91B9-C38545F63CDD}" type="presParOf" srcId="{D49FF82A-EC61-3946-B047-EA266233588F}" destId="{8D967541-0E3C-C444-B850-205A6D5D83B2}" srcOrd="0" destOrd="0" presId="urn:microsoft.com/office/officeart/2008/layout/PictureStrips"/>
    <dgm:cxn modelId="{45C47E7B-2A7F-9642-994E-D6724E3B228B}" type="presParOf" srcId="{D49FF82A-EC61-3946-B047-EA266233588F}" destId="{FD6D53C5-B629-CA4E-8A88-DA0855A355A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3511B9-2024-3645-81C0-9857CC882650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D51F9D-E4C9-C946-BFBE-FCAD0108BE3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 marL="457200" algn="l">
            <a:buFont typeface="+mj-lt"/>
            <a:buAutoNum type="arabicPeriod"/>
          </a:pPr>
          <a:r>
            <a:rPr lang="en-US"/>
            <a:t>Demonstrate a successful sub-scale &amp; full-scale flight.</a:t>
          </a:r>
        </a:p>
      </dgm:t>
    </dgm:pt>
    <dgm:pt modelId="{46FADD5F-065F-9C44-8040-2B390B7C39C2}" type="parTrans" cxnId="{C33FC53E-3EDE-5448-9874-7DAE9B242463}">
      <dgm:prSet/>
      <dgm:spPr/>
      <dgm:t>
        <a:bodyPr/>
        <a:lstStyle/>
        <a:p>
          <a:pPr marL="457200" algn="l"/>
          <a:endParaRPr lang="en-US"/>
        </a:p>
      </dgm:t>
    </dgm:pt>
    <dgm:pt modelId="{729E7DAC-049E-8049-9B1A-60A801EC0781}" type="sibTrans" cxnId="{C33FC53E-3EDE-5448-9874-7DAE9B242463}">
      <dgm:prSet/>
      <dgm:spPr/>
      <dgm:t>
        <a:bodyPr/>
        <a:lstStyle/>
        <a:p>
          <a:pPr marL="457200" algn="l"/>
          <a:endParaRPr lang="en-US"/>
        </a:p>
      </dgm:t>
    </dgm:pt>
    <dgm:pt modelId="{A83846B4-9F6A-0B4E-A3DE-0FA9FD5D60CF}">
      <dgm:prSet phldrT="[Text]"/>
      <dgm:spPr/>
      <dgm:t>
        <a:bodyPr/>
        <a:lstStyle/>
        <a:p>
          <a:pPr marL="457200" algn="l">
            <a:buFont typeface="+mj-lt"/>
            <a:buAutoNum type="arabicPeriod"/>
          </a:pPr>
          <a:r>
            <a:rPr lang="en-US"/>
            <a:t>Assemble and launch the vehicle at the official competition in Huntsville, Alabama.</a:t>
          </a:r>
        </a:p>
      </dgm:t>
    </dgm:pt>
    <dgm:pt modelId="{638E105B-BB1D-E444-AD51-80B43F9381F9}" type="parTrans" cxnId="{C00853D8-1867-9146-BAEF-04A42A5538DF}">
      <dgm:prSet/>
      <dgm:spPr/>
      <dgm:t>
        <a:bodyPr/>
        <a:lstStyle/>
        <a:p>
          <a:pPr marL="457200" algn="l"/>
          <a:endParaRPr lang="en-US"/>
        </a:p>
      </dgm:t>
    </dgm:pt>
    <dgm:pt modelId="{ED6A01BD-DB56-9D48-B0AE-0A0934F784BC}" type="sibTrans" cxnId="{C00853D8-1867-9146-BAEF-04A42A5538DF}">
      <dgm:prSet/>
      <dgm:spPr/>
      <dgm:t>
        <a:bodyPr/>
        <a:lstStyle/>
        <a:p>
          <a:pPr marL="457200" algn="l"/>
          <a:endParaRPr lang="en-US"/>
        </a:p>
      </dgm:t>
    </dgm:pt>
    <dgm:pt modelId="{3897443F-B820-8F4D-BB30-C4016C091C9C}">
      <dgm:prSet phldrT="[Text]"/>
      <dgm:spPr/>
      <dgm:t>
        <a:bodyPr/>
        <a:lstStyle/>
        <a:p>
          <a:pPr marL="457200" algn="l">
            <a:buFont typeface="+mj-lt"/>
            <a:buAutoNum type="arabicPeriod"/>
          </a:pPr>
          <a:r>
            <a:rPr lang="en-US">
              <a:ea typeface="Calibri"/>
              <a:cs typeface="Calibri"/>
            </a:rPr>
            <a:t>Engage students to interact with STEM activities.</a:t>
          </a:r>
          <a:endParaRPr lang="en-US"/>
        </a:p>
      </dgm:t>
    </dgm:pt>
    <dgm:pt modelId="{CA546AF3-0DAF-2748-B3E0-5CE1F400030C}" type="parTrans" cxnId="{821236BF-625F-2D40-B8B3-534829701A44}">
      <dgm:prSet/>
      <dgm:spPr/>
      <dgm:t>
        <a:bodyPr/>
        <a:lstStyle/>
        <a:p>
          <a:pPr marL="457200" algn="l"/>
          <a:endParaRPr lang="en-US"/>
        </a:p>
      </dgm:t>
    </dgm:pt>
    <dgm:pt modelId="{2C14725B-2D96-1F4D-AC2F-EB89DCA04AC1}" type="sibTrans" cxnId="{821236BF-625F-2D40-B8B3-534829701A44}">
      <dgm:prSet/>
      <dgm:spPr/>
      <dgm:t>
        <a:bodyPr/>
        <a:lstStyle/>
        <a:p>
          <a:pPr marL="457200" algn="l"/>
          <a:endParaRPr lang="en-US"/>
        </a:p>
      </dgm:t>
    </dgm:pt>
    <dgm:pt modelId="{5D90FDA5-AC37-EE48-BC0F-9C320BAEFBE7}">
      <dgm:prSet/>
      <dgm:spPr/>
      <dgm:t>
        <a:bodyPr/>
        <a:lstStyle/>
        <a:p>
          <a:pPr marL="457200" algn="l">
            <a:buFont typeface="+mj-lt"/>
            <a:buAutoNum type="arabicPeriod"/>
          </a:pPr>
          <a:r>
            <a:rPr lang="en-US">
              <a:ea typeface="Calibri"/>
              <a:cs typeface="Calibri"/>
            </a:rPr>
            <a:t>Complete all reports and ensure they are turned in at or before their due date.</a:t>
          </a:r>
        </a:p>
      </dgm:t>
    </dgm:pt>
    <dgm:pt modelId="{C2E5D397-0763-AB4F-BEDA-10E9674AA341}" type="parTrans" cxnId="{0F1C78BC-F629-CC4E-9FB3-41D597ACBBDE}">
      <dgm:prSet/>
      <dgm:spPr/>
      <dgm:t>
        <a:bodyPr/>
        <a:lstStyle/>
        <a:p>
          <a:pPr marL="457200" algn="l"/>
          <a:endParaRPr lang="en-US"/>
        </a:p>
      </dgm:t>
    </dgm:pt>
    <dgm:pt modelId="{B5B9647A-326D-7B4B-BD28-E8D68D3F07FE}" type="sibTrans" cxnId="{0F1C78BC-F629-CC4E-9FB3-41D597ACBBDE}">
      <dgm:prSet/>
      <dgm:spPr/>
      <dgm:t>
        <a:bodyPr/>
        <a:lstStyle/>
        <a:p>
          <a:pPr marL="457200" algn="l"/>
          <a:endParaRPr lang="en-US"/>
        </a:p>
      </dgm:t>
    </dgm:pt>
    <dgm:pt modelId="{FEB190C9-FA6A-9740-9606-D79A315F877C}" type="pres">
      <dgm:prSet presAssocID="{C63511B9-2024-3645-81C0-9857CC882650}" presName="linearFlow" presStyleCnt="0">
        <dgm:presLayoutVars>
          <dgm:dir/>
          <dgm:resizeHandles val="exact"/>
        </dgm:presLayoutVars>
      </dgm:prSet>
      <dgm:spPr/>
    </dgm:pt>
    <dgm:pt modelId="{E815B6A6-0775-0E45-AC28-5E45381E41EC}" type="pres">
      <dgm:prSet presAssocID="{86D51F9D-E4C9-C946-BFBE-FCAD0108BE35}" presName="composite" presStyleCnt="0"/>
      <dgm:spPr/>
    </dgm:pt>
    <dgm:pt modelId="{3F27AC9D-3EB5-D04B-872E-5FDE70356E80}" type="pres">
      <dgm:prSet presAssocID="{86D51F9D-E4C9-C946-BFBE-FCAD0108BE35}" presName="imgShp" presStyleLbl="fgImgPlace1" presStyleIdx="0" presStyleCnt="4" custLinFactNeighborX="-96730"/>
      <dgm:spPr>
        <a:blipFill dpi="0"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500"/>
                    </a14:imgEffect>
                  </a14:imgLayer>
                </a14:imgProps>
              </a:ext>
            </a:extLst>
          </a:blip>
          <a:srcRect/>
          <a:stretch>
            <a:fillRect l="3319" t="9065" r="-3319" b="-8637"/>
          </a:stretch>
        </a:blipFill>
      </dgm:spPr>
    </dgm:pt>
    <dgm:pt modelId="{0E227E0B-4600-B246-96ED-81FA37BA450C}" type="pres">
      <dgm:prSet presAssocID="{86D51F9D-E4C9-C946-BFBE-FCAD0108BE35}" presName="txShp" presStyleLbl="node1" presStyleIdx="0" presStyleCnt="4" custScaleX="132167">
        <dgm:presLayoutVars>
          <dgm:bulletEnabled val="1"/>
        </dgm:presLayoutVars>
      </dgm:prSet>
      <dgm:spPr/>
    </dgm:pt>
    <dgm:pt modelId="{D835FD7A-4F90-6749-8752-C24035A0A338}" type="pres">
      <dgm:prSet presAssocID="{729E7DAC-049E-8049-9B1A-60A801EC0781}" presName="spacing" presStyleCnt="0"/>
      <dgm:spPr/>
    </dgm:pt>
    <dgm:pt modelId="{57567947-044D-3147-93A8-18615D7B89A6}" type="pres">
      <dgm:prSet presAssocID="{A83846B4-9F6A-0B4E-A3DE-0FA9FD5D60CF}" presName="composite" presStyleCnt="0"/>
      <dgm:spPr/>
    </dgm:pt>
    <dgm:pt modelId="{01932459-6FBC-3447-A64A-87CC19717DCE}" type="pres">
      <dgm:prSet presAssocID="{A83846B4-9F6A-0B4E-A3DE-0FA9FD5D60CF}" presName="imgShp" presStyleLbl="fgImgPlace1" presStyleIdx="1" presStyleCnt="4" custScaleX="99572" custScaleY="99572" custLinFactX="-4047" custLinFactNeighborX="-100000"/>
      <dgm:spPr>
        <a:blipFill dpi="0" rotWithShape="1">
          <a:blip xmlns:r="http://schemas.openxmlformats.org/officeDocument/2006/relationships" r:embed="rId3">
            <a:duotone>
              <a:schemeClr val="accent2">
                <a:hueOff val="-293554"/>
                <a:satOff val="-25390"/>
                <a:lumOff val="-254"/>
                <a:alphaOff val="0"/>
                <a:shade val="20000"/>
                <a:satMod val="200000"/>
              </a:schemeClr>
              <a:schemeClr val="accent2">
                <a:hueOff val="-293554"/>
                <a:satOff val="-25390"/>
                <a:lumOff val="-254"/>
                <a:alphaOff val="0"/>
                <a:tint val="12000"/>
                <a:satMod val="190000"/>
              </a:schemeClr>
            </a:duotone>
          </a:blip>
          <a:srcRect/>
          <a:stretch>
            <a:fillRect l="5555" t="5555" r="5555" b="5555"/>
          </a:stretch>
        </a:blipFill>
      </dgm:spPr>
    </dgm:pt>
    <dgm:pt modelId="{DBB36B3D-1BB7-CF42-9CB9-9ED5D3634E19}" type="pres">
      <dgm:prSet presAssocID="{A83846B4-9F6A-0B4E-A3DE-0FA9FD5D60CF}" presName="txShp" presStyleLbl="node1" presStyleIdx="1" presStyleCnt="4" custScaleX="132167">
        <dgm:presLayoutVars>
          <dgm:bulletEnabled val="1"/>
        </dgm:presLayoutVars>
      </dgm:prSet>
      <dgm:spPr/>
    </dgm:pt>
    <dgm:pt modelId="{40601A13-F551-724D-989C-2C8E6C44FA2D}" type="pres">
      <dgm:prSet presAssocID="{ED6A01BD-DB56-9D48-B0AE-0A0934F784BC}" presName="spacing" presStyleCnt="0"/>
      <dgm:spPr/>
    </dgm:pt>
    <dgm:pt modelId="{D08EECA1-E993-F344-AD23-62BE2739AA86}" type="pres">
      <dgm:prSet presAssocID="{3897443F-B820-8F4D-BB30-C4016C091C9C}" presName="composite" presStyleCnt="0"/>
      <dgm:spPr/>
    </dgm:pt>
    <dgm:pt modelId="{AD1D07C8-7CE1-BC43-9E46-04C09A260133}" type="pres">
      <dgm:prSet presAssocID="{3897443F-B820-8F4D-BB30-C4016C091C9C}" presName="imgShp" presStyleLbl="fgImgPlace1" presStyleIdx="2" presStyleCnt="4" custLinFactX="-4047" custLinFactNeighborX="-100000"/>
      <dgm:spPr>
        <a:blipFill dpi="0" rotWithShape="1">
          <a:blip xmlns:r="http://schemas.openxmlformats.org/officeDocument/2006/relationships"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4853" t="4853" r="4853" b="4853"/>
          </a:stretch>
        </a:blipFill>
      </dgm:spPr>
      <dgm:extLst>
        <a:ext uri="{E40237B7-FDA0-4F09-8148-C483321AD2D9}">
          <dgm14:cNvPr xmlns:dgm14="http://schemas.microsoft.com/office/drawing/2010/diagram" id="0" name="" descr="Remote learning math with solid fill"/>
        </a:ext>
      </dgm:extLst>
    </dgm:pt>
    <dgm:pt modelId="{466B674D-0083-8044-9863-F0DA36C2985A}" type="pres">
      <dgm:prSet presAssocID="{3897443F-B820-8F4D-BB30-C4016C091C9C}" presName="txShp" presStyleLbl="node1" presStyleIdx="2" presStyleCnt="4" custScaleX="132167">
        <dgm:presLayoutVars>
          <dgm:bulletEnabled val="1"/>
        </dgm:presLayoutVars>
      </dgm:prSet>
      <dgm:spPr/>
    </dgm:pt>
    <dgm:pt modelId="{00C90BEB-C528-724D-B8C4-FD02FE860F11}" type="pres">
      <dgm:prSet presAssocID="{2C14725B-2D96-1F4D-AC2F-EB89DCA04AC1}" presName="spacing" presStyleCnt="0"/>
      <dgm:spPr/>
    </dgm:pt>
    <dgm:pt modelId="{A569EE0F-40F5-F84A-8EE6-4037979BB1F8}" type="pres">
      <dgm:prSet presAssocID="{5D90FDA5-AC37-EE48-BC0F-9C320BAEFBE7}" presName="composite" presStyleCnt="0"/>
      <dgm:spPr/>
    </dgm:pt>
    <dgm:pt modelId="{7D81899F-3AEF-614C-A142-782E4DB6A85D}" type="pres">
      <dgm:prSet presAssocID="{5D90FDA5-AC37-EE48-BC0F-9C320BAEFBE7}" presName="imgShp" presStyleLbl="fgImgPlace1" presStyleIdx="3" presStyleCnt="4" custLinFactX="-4047" custLinFactNeighborX="-100000"/>
      <dgm:spPr>
        <a:blipFill rotWithShape="1"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</dgm:pt>
    <dgm:pt modelId="{FECE9FA5-E4F1-D344-B2AD-4EFF67DB8A01}" type="pres">
      <dgm:prSet presAssocID="{5D90FDA5-AC37-EE48-BC0F-9C320BAEFBE7}" presName="txShp" presStyleLbl="node1" presStyleIdx="3" presStyleCnt="4" custScaleX="132167">
        <dgm:presLayoutVars>
          <dgm:bulletEnabled val="1"/>
        </dgm:presLayoutVars>
      </dgm:prSet>
      <dgm:spPr/>
    </dgm:pt>
  </dgm:ptLst>
  <dgm:cxnLst>
    <dgm:cxn modelId="{3DB6A207-7974-7C4E-9490-1D75718F33F7}" type="presOf" srcId="{86D51F9D-E4C9-C946-BFBE-FCAD0108BE35}" destId="{0E227E0B-4600-B246-96ED-81FA37BA450C}" srcOrd="0" destOrd="0" presId="urn:microsoft.com/office/officeart/2005/8/layout/vList3"/>
    <dgm:cxn modelId="{C33FC53E-3EDE-5448-9874-7DAE9B242463}" srcId="{C63511B9-2024-3645-81C0-9857CC882650}" destId="{86D51F9D-E4C9-C946-BFBE-FCAD0108BE35}" srcOrd="0" destOrd="0" parTransId="{46FADD5F-065F-9C44-8040-2B390B7C39C2}" sibTransId="{729E7DAC-049E-8049-9B1A-60A801EC0781}"/>
    <dgm:cxn modelId="{9C0BC16B-6133-274B-8BBC-2D969CE92A63}" type="presOf" srcId="{C63511B9-2024-3645-81C0-9857CC882650}" destId="{FEB190C9-FA6A-9740-9606-D79A315F877C}" srcOrd="0" destOrd="0" presId="urn:microsoft.com/office/officeart/2005/8/layout/vList3"/>
    <dgm:cxn modelId="{B82FE74B-4B4F-DB4D-94E5-C1037F754CC6}" type="presOf" srcId="{3897443F-B820-8F4D-BB30-C4016C091C9C}" destId="{466B674D-0083-8044-9863-F0DA36C2985A}" srcOrd="0" destOrd="0" presId="urn:microsoft.com/office/officeart/2005/8/layout/vList3"/>
    <dgm:cxn modelId="{0F1C78BC-F629-CC4E-9FB3-41D597ACBBDE}" srcId="{C63511B9-2024-3645-81C0-9857CC882650}" destId="{5D90FDA5-AC37-EE48-BC0F-9C320BAEFBE7}" srcOrd="3" destOrd="0" parTransId="{C2E5D397-0763-AB4F-BEDA-10E9674AA341}" sibTransId="{B5B9647A-326D-7B4B-BD28-E8D68D3F07FE}"/>
    <dgm:cxn modelId="{821236BF-625F-2D40-B8B3-534829701A44}" srcId="{C63511B9-2024-3645-81C0-9857CC882650}" destId="{3897443F-B820-8F4D-BB30-C4016C091C9C}" srcOrd="2" destOrd="0" parTransId="{CA546AF3-0DAF-2748-B3E0-5CE1F400030C}" sibTransId="{2C14725B-2D96-1F4D-AC2F-EB89DCA04AC1}"/>
    <dgm:cxn modelId="{C00853D8-1867-9146-BAEF-04A42A5538DF}" srcId="{C63511B9-2024-3645-81C0-9857CC882650}" destId="{A83846B4-9F6A-0B4E-A3DE-0FA9FD5D60CF}" srcOrd="1" destOrd="0" parTransId="{638E105B-BB1D-E444-AD51-80B43F9381F9}" sibTransId="{ED6A01BD-DB56-9D48-B0AE-0A0934F784BC}"/>
    <dgm:cxn modelId="{36AE88E7-4333-464C-BF76-CBAC28F2ADD1}" type="presOf" srcId="{A83846B4-9F6A-0B4E-A3DE-0FA9FD5D60CF}" destId="{DBB36B3D-1BB7-CF42-9CB9-9ED5D3634E19}" srcOrd="0" destOrd="0" presId="urn:microsoft.com/office/officeart/2005/8/layout/vList3"/>
    <dgm:cxn modelId="{018C46E9-2FEC-BF48-A0A6-811CD1611030}" type="presOf" srcId="{5D90FDA5-AC37-EE48-BC0F-9C320BAEFBE7}" destId="{FECE9FA5-E4F1-D344-B2AD-4EFF67DB8A01}" srcOrd="0" destOrd="0" presId="urn:microsoft.com/office/officeart/2005/8/layout/vList3"/>
    <dgm:cxn modelId="{9F6486B4-BBFA-8947-BBD0-1DF9450692FA}" type="presParOf" srcId="{FEB190C9-FA6A-9740-9606-D79A315F877C}" destId="{E815B6A6-0775-0E45-AC28-5E45381E41EC}" srcOrd="0" destOrd="0" presId="urn:microsoft.com/office/officeart/2005/8/layout/vList3"/>
    <dgm:cxn modelId="{34D9D58D-AC29-C04B-8797-C36E0665C3FA}" type="presParOf" srcId="{E815B6A6-0775-0E45-AC28-5E45381E41EC}" destId="{3F27AC9D-3EB5-D04B-872E-5FDE70356E80}" srcOrd="0" destOrd="0" presId="urn:microsoft.com/office/officeart/2005/8/layout/vList3"/>
    <dgm:cxn modelId="{1E94CCD8-1D4C-F146-B6FA-28A6C26A4348}" type="presParOf" srcId="{E815B6A6-0775-0E45-AC28-5E45381E41EC}" destId="{0E227E0B-4600-B246-96ED-81FA37BA450C}" srcOrd="1" destOrd="0" presId="urn:microsoft.com/office/officeart/2005/8/layout/vList3"/>
    <dgm:cxn modelId="{F6A85677-DEFB-2849-ABAA-F721BA83285C}" type="presParOf" srcId="{FEB190C9-FA6A-9740-9606-D79A315F877C}" destId="{D835FD7A-4F90-6749-8752-C24035A0A338}" srcOrd="1" destOrd="0" presId="urn:microsoft.com/office/officeart/2005/8/layout/vList3"/>
    <dgm:cxn modelId="{1DA55E1C-B76B-2342-9F1C-968A80C3CA1C}" type="presParOf" srcId="{FEB190C9-FA6A-9740-9606-D79A315F877C}" destId="{57567947-044D-3147-93A8-18615D7B89A6}" srcOrd="2" destOrd="0" presId="urn:microsoft.com/office/officeart/2005/8/layout/vList3"/>
    <dgm:cxn modelId="{C505BE17-22A4-4C4F-A086-F04B359F2A7E}" type="presParOf" srcId="{57567947-044D-3147-93A8-18615D7B89A6}" destId="{01932459-6FBC-3447-A64A-87CC19717DCE}" srcOrd="0" destOrd="0" presId="urn:microsoft.com/office/officeart/2005/8/layout/vList3"/>
    <dgm:cxn modelId="{7FB1D730-87C9-0743-A828-7F0BBF054DC5}" type="presParOf" srcId="{57567947-044D-3147-93A8-18615D7B89A6}" destId="{DBB36B3D-1BB7-CF42-9CB9-9ED5D3634E19}" srcOrd="1" destOrd="0" presId="urn:microsoft.com/office/officeart/2005/8/layout/vList3"/>
    <dgm:cxn modelId="{8C6B240F-B650-E147-85EB-06FCA5EA1091}" type="presParOf" srcId="{FEB190C9-FA6A-9740-9606-D79A315F877C}" destId="{40601A13-F551-724D-989C-2C8E6C44FA2D}" srcOrd="3" destOrd="0" presId="urn:microsoft.com/office/officeart/2005/8/layout/vList3"/>
    <dgm:cxn modelId="{E4B49A28-0A5B-FC48-9921-242B66BF2213}" type="presParOf" srcId="{FEB190C9-FA6A-9740-9606-D79A315F877C}" destId="{D08EECA1-E993-F344-AD23-62BE2739AA86}" srcOrd="4" destOrd="0" presId="urn:microsoft.com/office/officeart/2005/8/layout/vList3"/>
    <dgm:cxn modelId="{1CE2A68D-123E-E448-B9A4-72A828D77699}" type="presParOf" srcId="{D08EECA1-E993-F344-AD23-62BE2739AA86}" destId="{AD1D07C8-7CE1-BC43-9E46-04C09A260133}" srcOrd="0" destOrd="0" presId="urn:microsoft.com/office/officeart/2005/8/layout/vList3"/>
    <dgm:cxn modelId="{0A1F24E3-FB86-9647-8FE2-8DCEBAA18AB7}" type="presParOf" srcId="{D08EECA1-E993-F344-AD23-62BE2739AA86}" destId="{466B674D-0083-8044-9863-F0DA36C2985A}" srcOrd="1" destOrd="0" presId="urn:microsoft.com/office/officeart/2005/8/layout/vList3"/>
    <dgm:cxn modelId="{F4170D53-99EB-8C40-AB22-6519169BA7E2}" type="presParOf" srcId="{FEB190C9-FA6A-9740-9606-D79A315F877C}" destId="{00C90BEB-C528-724D-B8C4-FD02FE860F11}" srcOrd="5" destOrd="0" presId="urn:microsoft.com/office/officeart/2005/8/layout/vList3"/>
    <dgm:cxn modelId="{01651430-6141-8E4B-B7A5-FAC5A21A2AB1}" type="presParOf" srcId="{FEB190C9-FA6A-9740-9606-D79A315F877C}" destId="{A569EE0F-40F5-F84A-8EE6-4037979BB1F8}" srcOrd="6" destOrd="0" presId="urn:microsoft.com/office/officeart/2005/8/layout/vList3"/>
    <dgm:cxn modelId="{C4AE92A1-4AE1-4B48-A53B-2D21E87E8656}" type="presParOf" srcId="{A569EE0F-40F5-F84A-8EE6-4037979BB1F8}" destId="{7D81899F-3AEF-614C-A142-782E4DB6A85D}" srcOrd="0" destOrd="0" presId="urn:microsoft.com/office/officeart/2005/8/layout/vList3"/>
    <dgm:cxn modelId="{51C28052-D248-1743-84D6-EF5AA96BFD76}" type="presParOf" srcId="{A569EE0F-40F5-F84A-8EE6-4037979BB1F8}" destId="{FECE9FA5-E4F1-D344-B2AD-4EFF67DB8A01}" srcOrd="1" destOrd="0" presId="urn:microsoft.com/office/officeart/2005/8/layout/vList3"/>
  </dgm:cxnLst>
  <dgm:bg>
    <a:noFill/>
    <a:effectLst>
      <a:outerShdw blurRad="50800" dist="50800" dir="5400000" algn="ctr" rotWithShape="0">
        <a:srgbClr val="000000"/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67184D-FB44-3844-90BC-2954C6CAAAE1}" type="doc">
      <dgm:prSet loTypeId="urn:microsoft.com/office/officeart/2005/8/layout/lProcess2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75F2CCA-48C7-F447-999F-55B9089E8FFB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3600" b="1" u="none"/>
            <a:t>Primary</a:t>
          </a:r>
          <a:endParaRPr lang="en-US" sz="5000" b="1" u="none"/>
        </a:p>
      </dgm:t>
    </dgm:pt>
    <dgm:pt modelId="{FB32E37A-7EA1-C741-B47D-DE88284D30CB}" type="parTrans" cxnId="{17C925AF-9BA9-BB40-9E3D-DFF07F911D85}">
      <dgm:prSet/>
      <dgm:spPr/>
      <dgm:t>
        <a:bodyPr/>
        <a:lstStyle/>
        <a:p>
          <a:endParaRPr lang="en-US"/>
        </a:p>
      </dgm:t>
    </dgm:pt>
    <dgm:pt modelId="{FEB33DC5-4C4D-E643-93CB-63EB6897B75A}" type="sibTrans" cxnId="{17C925AF-9BA9-BB40-9E3D-DFF07F911D85}">
      <dgm:prSet/>
      <dgm:spPr/>
      <dgm:t>
        <a:bodyPr/>
        <a:lstStyle/>
        <a:p>
          <a:endParaRPr lang="en-US"/>
        </a:p>
      </dgm:t>
    </dgm:pt>
    <dgm:pt modelId="{EAF33C9E-D0F0-FB4E-AB10-B83208B3D209}">
      <dgm:prSet/>
      <dgm:spPr/>
      <dgm:t>
        <a:bodyPr/>
        <a:lstStyle/>
        <a:p>
          <a:pPr algn="l"/>
          <a:r>
            <a:rPr lang="en-US"/>
            <a:t>Competition judges</a:t>
          </a:r>
        </a:p>
      </dgm:t>
    </dgm:pt>
    <dgm:pt modelId="{290E6E5C-74FA-0A43-B80D-AD4A54D8F316}" type="parTrans" cxnId="{70336004-C7E4-7740-BC7D-6381B72D90BD}">
      <dgm:prSet/>
      <dgm:spPr/>
      <dgm:t>
        <a:bodyPr/>
        <a:lstStyle/>
        <a:p>
          <a:endParaRPr lang="en-US"/>
        </a:p>
      </dgm:t>
    </dgm:pt>
    <dgm:pt modelId="{CE0DA6AA-20B7-0641-B987-B19A46BF8EFF}" type="sibTrans" cxnId="{70336004-C7E4-7740-BC7D-6381B72D90BD}">
      <dgm:prSet/>
      <dgm:spPr/>
      <dgm:t>
        <a:bodyPr/>
        <a:lstStyle/>
        <a:p>
          <a:endParaRPr lang="en-US"/>
        </a:p>
      </dgm:t>
    </dgm:pt>
    <dgm:pt modelId="{C238059F-416E-BE4E-BDB6-F2DC54631DCB}">
      <dgm:prSet/>
      <dgm:spPr/>
      <dgm:t>
        <a:bodyPr/>
        <a:lstStyle/>
        <a:p>
          <a:pPr algn="l"/>
          <a:r>
            <a:rPr lang="en-US"/>
            <a:t>Artemis department at NASA Marshall Space Flight Center (MSFC)</a:t>
          </a:r>
        </a:p>
      </dgm:t>
    </dgm:pt>
    <dgm:pt modelId="{42E26E1A-D2F5-FD46-835B-D53825B08785}" type="parTrans" cxnId="{10554B52-EFD7-C344-97D1-420F5120C5A3}">
      <dgm:prSet/>
      <dgm:spPr/>
      <dgm:t>
        <a:bodyPr/>
        <a:lstStyle/>
        <a:p>
          <a:endParaRPr lang="en-US"/>
        </a:p>
      </dgm:t>
    </dgm:pt>
    <dgm:pt modelId="{8B0E849B-CCF7-0446-931E-B711159ECA87}" type="sibTrans" cxnId="{10554B52-EFD7-C344-97D1-420F5120C5A3}">
      <dgm:prSet/>
      <dgm:spPr/>
      <dgm:t>
        <a:bodyPr/>
        <a:lstStyle/>
        <a:p>
          <a:endParaRPr lang="en-US"/>
        </a:p>
      </dgm:t>
    </dgm:pt>
    <dgm:pt modelId="{745D3523-E9D4-1E48-9D14-054645E25B89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3600" b="1" u="none"/>
            <a:t>Secondary</a:t>
          </a:r>
          <a:endParaRPr lang="en-US" sz="3900" b="1" u="none"/>
        </a:p>
      </dgm:t>
    </dgm:pt>
    <dgm:pt modelId="{D9331029-D756-8546-9519-664C9B8D2C86}" type="parTrans" cxnId="{CFE379FA-E740-B74D-BEE4-CB42D80D2952}">
      <dgm:prSet/>
      <dgm:spPr/>
      <dgm:t>
        <a:bodyPr/>
        <a:lstStyle/>
        <a:p>
          <a:endParaRPr lang="en-US"/>
        </a:p>
      </dgm:t>
    </dgm:pt>
    <dgm:pt modelId="{D5EFBDFA-F362-D04E-AD64-871BA1F6063D}" type="sibTrans" cxnId="{CFE379FA-E740-B74D-BEE4-CB42D80D2952}">
      <dgm:prSet/>
      <dgm:spPr/>
      <dgm:t>
        <a:bodyPr/>
        <a:lstStyle/>
        <a:p>
          <a:endParaRPr lang="en-US"/>
        </a:p>
      </dgm:t>
    </dgm:pt>
    <dgm:pt modelId="{9195660D-53C8-9B48-92DA-47E91BD4AB76}">
      <dgm:prSet/>
      <dgm:spPr>
        <a:solidFill>
          <a:schemeClr val="tx2">
            <a:lumMod val="60000"/>
            <a:lumOff val="40000"/>
          </a:schemeClr>
        </a:solidFill>
      </dgm:spPr>
      <dgm:t>
        <a:bodyPr anchor="ctr"/>
        <a:lstStyle/>
        <a:p>
          <a:r>
            <a:rPr lang="en-US"/>
            <a:t>College of Engineering</a:t>
          </a:r>
        </a:p>
      </dgm:t>
    </dgm:pt>
    <dgm:pt modelId="{F3305D35-D086-204C-9C90-25993C5C3930}" type="parTrans" cxnId="{576B0422-2327-284A-BE62-31DBE4B8BD0E}">
      <dgm:prSet/>
      <dgm:spPr/>
      <dgm:t>
        <a:bodyPr/>
        <a:lstStyle/>
        <a:p>
          <a:endParaRPr lang="en-US"/>
        </a:p>
      </dgm:t>
    </dgm:pt>
    <dgm:pt modelId="{62D3FA34-4E1F-F24F-85F9-BB19C4E9A6B3}" type="sibTrans" cxnId="{576B0422-2327-284A-BE62-31DBE4B8BD0E}">
      <dgm:prSet/>
      <dgm:spPr/>
      <dgm:t>
        <a:bodyPr/>
        <a:lstStyle/>
        <a:p>
          <a:endParaRPr lang="en-US"/>
        </a:p>
      </dgm:t>
    </dgm:pt>
    <dgm:pt modelId="{DD73C38D-08CF-BC43-A395-9E1C30B0B026}">
      <dgm:prSet/>
      <dgm:spPr>
        <a:solidFill>
          <a:schemeClr val="tx2">
            <a:lumMod val="60000"/>
            <a:lumOff val="40000"/>
          </a:schemeClr>
        </a:solidFill>
      </dgm:spPr>
      <dgm:t>
        <a:bodyPr anchor="ctr"/>
        <a:lstStyle/>
        <a:p>
          <a:r>
            <a:rPr lang="en-US"/>
            <a:t>Undergraduate students at the university</a:t>
          </a:r>
        </a:p>
      </dgm:t>
    </dgm:pt>
    <dgm:pt modelId="{5AB3447F-54DA-A843-BEC9-0B18C8264B12}" type="parTrans" cxnId="{2050593A-CAB4-CC41-81F2-54219006940C}">
      <dgm:prSet/>
      <dgm:spPr/>
      <dgm:t>
        <a:bodyPr/>
        <a:lstStyle/>
        <a:p>
          <a:endParaRPr lang="en-US"/>
        </a:p>
      </dgm:t>
    </dgm:pt>
    <dgm:pt modelId="{8DB3A3F0-D1C6-EA40-8CBA-A53F4E8405C1}" type="sibTrans" cxnId="{2050593A-CAB4-CC41-81F2-54219006940C}">
      <dgm:prSet/>
      <dgm:spPr/>
      <dgm:t>
        <a:bodyPr/>
        <a:lstStyle/>
        <a:p>
          <a:endParaRPr lang="en-US"/>
        </a:p>
      </dgm:t>
    </dgm:pt>
    <dgm:pt modelId="{35FA37A5-9198-A44F-AA18-73617145EDAD}">
      <dgm:prSet/>
      <dgm:spPr>
        <a:solidFill>
          <a:schemeClr val="tx2">
            <a:lumMod val="60000"/>
            <a:lumOff val="40000"/>
          </a:schemeClr>
        </a:solidFill>
      </dgm:spPr>
      <dgm:t>
        <a:bodyPr anchor="ctr"/>
        <a:lstStyle/>
        <a:p>
          <a:r>
            <a:rPr lang="en-US"/>
            <a:t>NASA’s Office of STEM engagement</a:t>
          </a:r>
        </a:p>
      </dgm:t>
    </dgm:pt>
    <dgm:pt modelId="{20C27266-97E4-5640-BE1E-03B79B786AAE}" type="parTrans" cxnId="{B9CD4920-A1F4-9E46-B726-094A06FE2673}">
      <dgm:prSet/>
      <dgm:spPr/>
      <dgm:t>
        <a:bodyPr/>
        <a:lstStyle/>
        <a:p>
          <a:endParaRPr lang="en-US"/>
        </a:p>
      </dgm:t>
    </dgm:pt>
    <dgm:pt modelId="{C74AE88B-A4B6-3C48-9B66-F4069021C933}" type="sibTrans" cxnId="{B9CD4920-A1F4-9E46-B726-094A06FE2673}">
      <dgm:prSet/>
      <dgm:spPr/>
      <dgm:t>
        <a:bodyPr/>
        <a:lstStyle/>
        <a:p>
          <a:endParaRPr lang="en-US"/>
        </a:p>
      </dgm:t>
    </dgm:pt>
    <dgm:pt modelId="{CE037103-7C39-054F-8B1D-ADB97BE71EB1}">
      <dgm:prSet/>
      <dgm:spPr>
        <a:solidFill>
          <a:schemeClr val="tx2">
            <a:lumMod val="60000"/>
            <a:lumOff val="40000"/>
          </a:schemeClr>
        </a:solidFill>
      </dgm:spPr>
      <dgm:t>
        <a:bodyPr anchor="ctr"/>
        <a:lstStyle/>
        <a:p>
          <a:r>
            <a:rPr lang="en-US"/>
            <a:t>Local students</a:t>
          </a:r>
        </a:p>
      </dgm:t>
    </dgm:pt>
    <dgm:pt modelId="{B906E38B-3769-0E41-8E74-05571AFB77F8}" type="parTrans" cxnId="{36FE90F2-A310-7E4C-8DFC-CE5EC6138A9E}">
      <dgm:prSet/>
      <dgm:spPr/>
      <dgm:t>
        <a:bodyPr/>
        <a:lstStyle/>
        <a:p>
          <a:endParaRPr lang="en-US"/>
        </a:p>
      </dgm:t>
    </dgm:pt>
    <dgm:pt modelId="{89088F9F-15B7-FD41-BABD-41C9344A16B8}" type="sibTrans" cxnId="{36FE90F2-A310-7E4C-8DFC-CE5EC6138A9E}">
      <dgm:prSet/>
      <dgm:spPr/>
      <dgm:t>
        <a:bodyPr/>
        <a:lstStyle/>
        <a:p>
          <a:endParaRPr lang="en-US"/>
        </a:p>
      </dgm:t>
    </dgm:pt>
    <dgm:pt modelId="{B40E9BF7-6742-1744-8D9A-3AFBA016DC58}" type="pres">
      <dgm:prSet presAssocID="{6067184D-FB44-3844-90BC-2954C6CAAAE1}" presName="theList" presStyleCnt="0">
        <dgm:presLayoutVars>
          <dgm:dir/>
          <dgm:animLvl val="lvl"/>
          <dgm:resizeHandles val="exact"/>
        </dgm:presLayoutVars>
      </dgm:prSet>
      <dgm:spPr/>
    </dgm:pt>
    <dgm:pt modelId="{AF6169E7-733C-734F-A1F0-66CD2AA6977B}" type="pres">
      <dgm:prSet presAssocID="{D75F2CCA-48C7-F447-999F-55B9089E8FFB}" presName="compNode" presStyleCnt="0"/>
      <dgm:spPr/>
    </dgm:pt>
    <dgm:pt modelId="{668F9AE2-C33A-614C-B663-9431E95D5918}" type="pres">
      <dgm:prSet presAssocID="{D75F2CCA-48C7-F447-999F-55B9089E8FFB}" presName="aNode" presStyleLbl="bgShp" presStyleIdx="0" presStyleCnt="2"/>
      <dgm:spPr/>
    </dgm:pt>
    <dgm:pt modelId="{BDA96A30-37F8-6041-8EAC-9FE66297DC66}" type="pres">
      <dgm:prSet presAssocID="{D75F2CCA-48C7-F447-999F-55B9089E8FFB}" presName="textNode" presStyleLbl="bgShp" presStyleIdx="0" presStyleCnt="2"/>
      <dgm:spPr/>
    </dgm:pt>
    <dgm:pt modelId="{5A5E0F2A-9B22-E241-8C87-61F67D95067C}" type="pres">
      <dgm:prSet presAssocID="{D75F2CCA-48C7-F447-999F-55B9089E8FFB}" presName="compChildNode" presStyleCnt="0"/>
      <dgm:spPr/>
    </dgm:pt>
    <dgm:pt modelId="{BBB78D99-B18E-8844-9ADA-E42C9ADE4025}" type="pres">
      <dgm:prSet presAssocID="{D75F2CCA-48C7-F447-999F-55B9089E8FFB}" presName="theInnerList" presStyleCnt="0"/>
      <dgm:spPr/>
    </dgm:pt>
    <dgm:pt modelId="{77D1DFFA-8FC7-6E4A-BF85-867F1CCDFF35}" type="pres">
      <dgm:prSet presAssocID="{EAF33C9E-D0F0-FB4E-AB10-B83208B3D209}" presName="childNode" presStyleLbl="node1" presStyleIdx="0" presStyleCnt="4">
        <dgm:presLayoutVars>
          <dgm:bulletEnabled val="1"/>
        </dgm:presLayoutVars>
      </dgm:prSet>
      <dgm:spPr/>
    </dgm:pt>
    <dgm:pt modelId="{188DDE1C-A5D9-3E44-A19B-80008E159C7C}" type="pres">
      <dgm:prSet presAssocID="{EAF33C9E-D0F0-FB4E-AB10-B83208B3D209}" presName="aSpace2" presStyleCnt="0"/>
      <dgm:spPr/>
    </dgm:pt>
    <dgm:pt modelId="{5293B207-E034-E94A-9268-CFC833037D80}" type="pres">
      <dgm:prSet presAssocID="{C238059F-416E-BE4E-BDB6-F2DC54631DCB}" presName="childNode" presStyleLbl="node1" presStyleIdx="1" presStyleCnt="4">
        <dgm:presLayoutVars>
          <dgm:bulletEnabled val="1"/>
        </dgm:presLayoutVars>
      </dgm:prSet>
      <dgm:spPr/>
    </dgm:pt>
    <dgm:pt modelId="{2D709B7D-93B6-DF4F-8C73-CA8A97CC4FC8}" type="pres">
      <dgm:prSet presAssocID="{D75F2CCA-48C7-F447-999F-55B9089E8FFB}" presName="aSpace" presStyleCnt="0"/>
      <dgm:spPr/>
    </dgm:pt>
    <dgm:pt modelId="{3B2EB1A9-292B-764A-91EA-DD5B218345FE}" type="pres">
      <dgm:prSet presAssocID="{745D3523-E9D4-1E48-9D14-054645E25B89}" presName="compNode" presStyleCnt="0"/>
      <dgm:spPr/>
    </dgm:pt>
    <dgm:pt modelId="{3E166FBD-D66F-C149-A34B-4AF9B3A3D016}" type="pres">
      <dgm:prSet presAssocID="{745D3523-E9D4-1E48-9D14-054645E25B89}" presName="aNode" presStyleLbl="bgShp" presStyleIdx="1" presStyleCnt="2"/>
      <dgm:spPr/>
    </dgm:pt>
    <dgm:pt modelId="{2A988AF4-A277-D94A-8EF0-B3D30568A1D1}" type="pres">
      <dgm:prSet presAssocID="{745D3523-E9D4-1E48-9D14-054645E25B89}" presName="textNode" presStyleLbl="bgShp" presStyleIdx="1" presStyleCnt="2"/>
      <dgm:spPr/>
    </dgm:pt>
    <dgm:pt modelId="{7ADC0CDE-A9FD-2040-8475-8AC562C6C60C}" type="pres">
      <dgm:prSet presAssocID="{745D3523-E9D4-1E48-9D14-054645E25B89}" presName="compChildNode" presStyleCnt="0"/>
      <dgm:spPr/>
    </dgm:pt>
    <dgm:pt modelId="{A878BF1E-B96B-1549-8F01-6D4221B3ED69}" type="pres">
      <dgm:prSet presAssocID="{745D3523-E9D4-1E48-9D14-054645E25B89}" presName="theInnerList" presStyleCnt="0"/>
      <dgm:spPr/>
    </dgm:pt>
    <dgm:pt modelId="{0B26EC3D-0345-A141-84A8-D757D65731B6}" type="pres">
      <dgm:prSet presAssocID="{9195660D-53C8-9B48-92DA-47E91BD4AB76}" presName="childNode" presStyleLbl="node1" presStyleIdx="2" presStyleCnt="4">
        <dgm:presLayoutVars>
          <dgm:bulletEnabled val="1"/>
        </dgm:presLayoutVars>
      </dgm:prSet>
      <dgm:spPr/>
    </dgm:pt>
    <dgm:pt modelId="{E8A9076A-6E73-F345-9C52-F6506CABBF93}" type="pres">
      <dgm:prSet presAssocID="{9195660D-53C8-9B48-92DA-47E91BD4AB76}" presName="aSpace2" presStyleCnt="0"/>
      <dgm:spPr/>
    </dgm:pt>
    <dgm:pt modelId="{3A402BA5-DED9-2443-8E41-8F1C58D10897}" type="pres">
      <dgm:prSet presAssocID="{35FA37A5-9198-A44F-AA18-73617145EDAD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70336004-C7E4-7740-BC7D-6381B72D90BD}" srcId="{D75F2CCA-48C7-F447-999F-55B9089E8FFB}" destId="{EAF33C9E-D0F0-FB4E-AB10-B83208B3D209}" srcOrd="0" destOrd="0" parTransId="{290E6E5C-74FA-0A43-B80D-AD4A54D8F316}" sibTransId="{CE0DA6AA-20B7-0641-B987-B19A46BF8EFF}"/>
    <dgm:cxn modelId="{3F051A0F-B6CD-DC45-812A-6F3872D2F862}" type="presOf" srcId="{35FA37A5-9198-A44F-AA18-73617145EDAD}" destId="{3A402BA5-DED9-2443-8E41-8F1C58D10897}" srcOrd="0" destOrd="0" presId="urn:microsoft.com/office/officeart/2005/8/layout/lProcess2"/>
    <dgm:cxn modelId="{B9CD4920-A1F4-9E46-B726-094A06FE2673}" srcId="{745D3523-E9D4-1E48-9D14-054645E25B89}" destId="{35FA37A5-9198-A44F-AA18-73617145EDAD}" srcOrd="1" destOrd="0" parTransId="{20C27266-97E4-5640-BE1E-03B79B786AAE}" sibTransId="{C74AE88B-A4B6-3C48-9B66-F4069021C933}"/>
    <dgm:cxn modelId="{576B0422-2327-284A-BE62-31DBE4B8BD0E}" srcId="{745D3523-E9D4-1E48-9D14-054645E25B89}" destId="{9195660D-53C8-9B48-92DA-47E91BD4AB76}" srcOrd="0" destOrd="0" parTransId="{F3305D35-D086-204C-9C90-25993C5C3930}" sibTransId="{62D3FA34-4E1F-F24F-85F9-BB19C4E9A6B3}"/>
    <dgm:cxn modelId="{CC992526-3177-034D-8427-CEDDDFA86D72}" type="presOf" srcId="{745D3523-E9D4-1E48-9D14-054645E25B89}" destId="{2A988AF4-A277-D94A-8EF0-B3D30568A1D1}" srcOrd="1" destOrd="0" presId="urn:microsoft.com/office/officeart/2005/8/layout/lProcess2"/>
    <dgm:cxn modelId="{3D40FE30-09DA-CF42-AAE7-5FD60CDC7C08}" type="presOf" srcId="{CE037103-7C39-054F-8B1D-ADB97BE71EB1}" destId="{3A402BA5-DED9-2443-8E41-8F1C58D10897}" srcOrd="0" destOrd="1" presId="urn:microsoft.com/office/officeart/2005/8/layout/lProcess2"/>
    <dgm:cxn modelId="{2050593A-CAB4-CC41-81F2-54219006940C}" srcId="{9195660D-53C8-9B48-92DA-47E91BD4AB76}" destId="{DD73C38D-08CF-BC43-A395-9E1C30B0B026}" srcOrd="0" destOrd="0" parTransId="{5AB3447F-54DA-A843-BEC9-0B18C8264B12}" sibTransId="{8DB3A3F0-D1C6-EA40-8CBA-A53F4E8405C1}"/>
    <dgm:cxn modelId="{E38A5D5D-57DF-FC40-B03D-F1FB225FE495}" type="presOf" srcId="{D75F2CCA-48C7-F447-999F-55B9089E8FFB}" destId="{668F9AE2-C33A-614C-B663-9431E95D5918}" srcOrd="0" destOrd="0" presId="urn:microsoft.com/office/officeart/2005/8/layout/lProcess2"/>
    <dgm:cxn modelId="{09788743-5BA8-074C-A5E4-5BBD24D0184B}" type="presOf" srcId="{DD73C38D-08CF-BC43-A395-9E1C30B0B026}" destId="{0B26EC3D-0345-A141-84A8-D757D65731B6}" srcOrd="0" destOrd="1" presId="urn:microsoft.com/office/officeart/2005/8/layout/lProcess2"/>
    <dgm:cxn modelId="{59A99D46-ECF0-0F4C-B42E-0237E3DFC7FF}" type="presOf" srcId="{6067184D-FB44-3844-90BC-2954C6CAAAE1}" destId="{B40E9BF7-6742-1744-8D9A-3AFBA016DC58}" srcOrd="0" destOrd="0" presId="urn:microsoft.com/office/officeart/2005/8/layout/lProcess2"/>
    <dgm:cxn modelId="{F2E61B49-6112-BC44-A179-6B7610846C1A}" type="presOf" srcId="{9195660D-53C8-9B48-92DA-47E91BD4AB76}" destId="{0B26EC3D-0345-A141-84A8-D757D65731B6}" srcOrd="0" destOrd="0" presId="urn:microsoft.com/office/officeart/2005/8/layout/lProcess2"/>
    <dgm:cxn modelId="{10554B52-EFD7-C344-97D1-420F5120C5A3}" srcId="{D75F2CCA-48C7-F447-999F-55B9089E8FFB}" destId="{C238059F-416E-BE4E-BDB6-F2DC54631DCB}" srcOrd="1" destOrd="0" parTransId="{42E26E1A-D2F5-FD46-835B-D53825B08785}" sibTransId="{8B0E849B-CCF7-0446-931E-B711159ECA87}"/>
    <dgm:cxn modelId="{86F9B589-3ACB-414E-AB33-EFE9DB4F71C8}" type="presOf" srcId="{EAF33C9E-D0F0-FB4E-AB10-B83208B3D209}" destId="{77D1DFFA-8FC7-6E4A-BF85-867F1CCDFF35}" srcOrd="0" destOrd="0" presId="urn:microsoft.com/office/officeart/2005/8/layout/lProcess2"/>
    <dgm:cxn modelId="{848DC78B-2486-474D-A65B-29469CA0169C}" type="presOf" srcId="{745D3523-E9D4-1E48-9D14-054645E25B89}" destId="{3E166FBD-D66F-C149-A34B-4AF9B3A3D016}" srcOrd="0" destOrd="0" presId="urn:microsoft.com/office/officeart/2005/8/layout/lProcess2"/>
    <dgm:cxn modelId="{17C925AF-9BA9-BB40-9E3D-DFF07F911D85}" srcId="{6067184D-FB44-3844-90BC-2954C6CAAAE1}" destId="{D75F2CCA-48C7-F447-999F-55B9089E8FFB}" srcOrd="0" destOrd="0" parTransId="{FB32E37A-7EA1-C741-B47D-DE88284D30CB}" sibTransId="{FEB33DC5-4C4D-E643-93CB-63EB6897B75A}"/>
    <dgm:cxn modelId="{19FDBCCD-32A5-B242-A380-A98114E052E1}" type="presOf" srcId="{C238059F-416E-BE4E-BDB6-F2DC54631DCB}" destId="{5293B207-E034-E94A-9268-CFC833037D80}" srcOrd="0" destOrd="0" presId="urn:microsoft.com/office/officeart/2005/8/layout/lProcess2"/>
    <dgm:cxn modelId="{1CC0B8ED-C5BF-AD45-93B2-A82ED908B3AF}" type="presOf" srcId="{D75F2CCA-48C7-F447-999F-55B9089E8FFB}" destId="{BDA96A30-37F8-6041-8EAC-9FE66297DC66}" srcOrd="1" destOrd="0" presId="urn:microsoft.com/office/officeart/2005/8/layout/lProcess2"/>
    <dgm:cxn modelId="{36FE90F2-A310-7E4C-8DFC-CE5EC6138A9E}" srcId="{35FA37A5-9198-A44F-AA18-73617145EDAD}" destId="{CE037103-7C39-054F-8B1D-ADB97BE71EB1}" srcOrd="0" destOrd="0" parTransId="{B906E38B-3769-0E41-8E74-05571AFB77F8}" sibTransId="{89088F9F-15B7-FD41-BABD-41C9344A16B8}"/>
    <dgm:cxn modelId="{CFE379FA-E740-B74D-BEE4-CB42D80D2952}" srcId="{6067184D-FB44-3844-90BC-2954C6CAAAE1}" destId="{745D3523-E9D4-1E48-9D14-054645E25B89}" srcOrd="1" destOrd="0" parTransId="{D9331029-D756-8546-9519-664C9B8D2C86}" sibTransId="{D5EFBDFA-F362-D04E-AD64-871BA1F6063D}"/>
    <dgm:cxn modelId="{55BEC5E6-7F0F-4E4E-99C1-00173C74649A}" type="presParOf" srcId="{B40E9BF7-6742-1744-8D9A-3AFBA016DC58}" destId="{AF6169E7-733C-734F-A1F0-66CD2AA6977B}" srcOrd="0" destOrd="0" presId="urn:microsoft.com/office/officeart/2005/8/layout/lProcess2"/>
    <dgm:cxn modelId="{A67E83D8-5F0D-FF41-83FD-E533581518C3}" type="presParOf" srcId="{AF6169E7-733C-734F-A1F0-66CD2AA6977B}" destId="{668F9AE2-C33A-614C-B663-9431E95D5918}" srcOrd="0" destOrd="0" presId="urn:microsoft.com/office/officeart/2005/8/layout/lProcess2"/>
    <dgm:cxn modelId="{8B63BF10-981E-0E49-B570-2A6B479016C4}" type="presParOf" srcId="{AF6169E7-733C-734F-A1F0-66CD2AA6977B}" destId="{BDA96A30-37F8-6041-8EAC-9FE66297DC66}" srcOrd="1" destOrd="0" presId="urn:microsoft.com/office/officeart/2005/8/layout/lProcess2"/>
    <dgm:cxn modelId="{4DED8BA2-FBEA-3E4F-968B-0CA99EE75518}" type="presParOf" srcId="{AF6169E7-733C-734F-A1F0-66CD2AA6977B}" destId="{5A5E0F2A-9B22-E241-8C87-61F67D95067C}" srcOrd="2" destOrd="0" presId="urn:microsoft.com/office/officeart/2005/8/layout/lProcess2"/>
    <dgm:cxn modelId="{FC8DAEE5-9730-5844-A6F7-81D5EDDE8DAB}" type="presParOf" srcId="{5A5E0F2A-9B22-E241-8C87-61F67D95067C}" destId="{BBB78D99-B18E-8844-9ADA-E42C9ADE4025}" srcOrd="0" destOrd="0" presId="urn:microsoft.com/office/officeart/2005/8/layout/lProcess2"/>
    <dgm:cxn modelId="{DB491949-08DA-3E42-97A8-D3C36DEB651A}" type="presParOf" srcId="{BBB78D99-B18E-8844-9ADA-E42C9ADE4025}" destId="{77D1DFFA-8FC7-6E4A-BF85-867F1CCDFF35}" srcOrd="0" destOrd="0" presId="urn:microsoft.com/office/officeart/2005/8/layout/lProcess2"/>
    <dgm:cxn modelId="{4D5013E2-D975-F641-AB80-85E0E6ED7E0C}" type="presParOf" srcId="{BBB78D99-B18E-8844-9ADA-E42C9ADE4025}" destId="{188DDE1C-A5D9-3E44-A19B-80008E159C7C}" srcOrd="1" destOrd="0" presId="urn:microsoft.com/office/officeart/2005/8/layout/lProcess2"/>
    <dgm:cxn modelId="{094D77C8-49D9-8549-8C00-CB15E6CBC25E}" type="presParOf" srcId="{BBB78D99-B18E-8844-9ADA-E42C9ADE4025}" destId="{5293B207-E034-E94A-9268-CFC833037D80}" srcOrd="2" destOrd="0" presId="urn:microsoft.com/office/officeart/2005/8/layout/lProcess2"/>
    <dgm:cxn modelId="{F4A2E7C9-F442-3D47-9C34-091EACD7F41A}" type="presParOf" srcId="{B40E9BF7-6742-1744-8D9A-3AFBA016DC58}" destId="{2D709B7D-93B6-DF4F-8C73-CA8A97CC4FC8}" srcOrd="1" destOrd="0" presId="urn:microsoft.com/office/officeart/2005/8/layout/lProcess2"/>
    <dgm:cxn modelId="{3C484286-DECD-5D4F-94CF-3B9089C6CBA1}" type="presParOf" srcId="{B40E9BF7-6742-1744-8D9A-3AFBA016DC58}" destId="{3B2EB1A9-292B-764A-91EA-DD5B218345FE}" srcOrd="2" destOrd="0" presId="urn:microsoft.com/office/officeart/2005/8/layout/lProcess2"/>
    <dgm:cxn modelId="{90CE96D5-491E-7C42-9DC4-08131205FDA7}" type="presParOf" srcId="{3B2EB1A9-292B-764A-91EA-DD5B218345FE}" destId="{3E166FBD-D66F-C149-A34B-4AF9B3A3D016}" srcOrd="0" destOrd="0" presId="urn:microsoft.com/office/officeart/2005/8/layout/lProcess2"/>
    <dgm:cxn modelId="{6C384AD1-538F-224C-822A-9F006FE6EEF1}" type="presParOf" srcId="{3B2EB1A9-292B-764A-91EA-DD5B218345FE}" destId="{2A988AF4-A277-D94A-8EF0-B3D30568A1D1}" srcOrd="1" destOrd="0" presId="urn:microsoft.com/office/officeart/2005/8/layout/lProcess2"/>
    <dgm:cxn modelId="{1A2A77E7-EA53-A34A-AD2D-DA7EA1AA5E92}" type="presParOf" srcId="{3B2EB1A9-292B-764A-91EA-DD5B218345FE}" destId="{7ADC0CDE-A9FD-2040-8475-8AC562C6C60C}" srcOrd="2" destOrd="0" presId="urn:microsoft.com/office/officeart/2005/8/layout/lProcess2"/>
    <dgm:cxn modelId="{0185C58F-B9A8-AE4A-A67F-4A2680F77871}" type="presParOf" srcId="{7ADC0CDE-A9FD-2040-8475-8AC562C6C60C}" destId="{A878BF1E-B96B-1549-8F01-6D4221B3ED69}" srcOrd="0" destOrd="0" presId="urn:microsoft.com/office/officeart/2005/8/layout/lProcess2"/>
    <dgm:cxn modelId="{57BC2323-1C3A-5443-8F0B-44071A9FC94A}" type="presParOf" srcId="{A878BF1E-B96B-1549-8F01-6D4221B3ED69}" destId="{0B26EC3D-0345-A141-84A8-D757D65731B6}" srcOrd="0" destOrd="0" presId="urn:microsoft.com/office/officeart/2005/8/layout/lProcess2"/>
    <dgm:cxn modelId="{3EAA6B87-1C6F-FF41-BC7A-2983CFB9B266}" type="presParOf" srcId="{A878BF1E-B96B-1549-8F01-6D4221B3ED69}" destId="{E8A9076A-6E73-F345-9C52-F6506CABBF93}" srcOrd="1" destOrd="0" presId="urn:microsoft.com/office/officeart/2005/8/layout/lProcess2"/>
    <dgm:cxn modelId="{84E59DD0-62D6-2447-8E85-66D36C8BDBCA}" type="presParOf" srcId="{A878BF1E-B96B-1549-8F01-6D4221B3ED69}" destId="{3A402BA5-DED9-2443-8E41-8F1C58D10897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0EC52E-968F-3C44-B8F7-FB9849BB791A}" type="doc">
      <dgm:prSet loTypeId="urn:microsoft.com/office/officeart/2005/8/layout/target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D1EA73A-2DD7-E543-929B-9B86E0F1A8E8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pPr>
            <a:buNone/>
          </a:pPr>
          <a:r>
            <a:rPr lang="en-US" sz="2000" u="sng"/>
            <a:t>Internal</a:t>
          </a:r>
          <a:endParaRPr lang="en-US" sz="2000"/>
        </a:p>
      </dgm:t>
    </dgm:pt>
    <dgm:pt modelId="{914CD125-299C-2142-A4D5-1F6143655B51}" type="parTrans" cxnId="{22E5FACA-A2EE-CD48-A109-B7DCC42DF960}">
      <dgm:prSet/>
      <dgm:spPr/>
      <dgm:t>
        <a:bodyPr/>
        <a:lstStyle/>
        <a:p>
          <a:endParaRPr lang="en-US"/>
        </a:p>
      </dgm:t>
    </dgm:pt>
    <dgm:pt modelId="{53F40B99-3482-9D4B-A2C5-128A615E64DF}" type="sibTrans" cxnId="{22E5FACA-A2EE-CD48-A109-B7DCC42DF960}">
      <dgm:prSet/>
      <dgm:spPr/>
      <dgm:t>
        <a:bodyPr/>
        <a:lstStyle/>
        <a:p>
          <a:endParaRPr lang="en-US"/>
        </a:p>
      </dgm:t>
    </dgm:pt>
    <dgm:pt modelId="{60646C68-7F9D-BA42-9C96-A0A500EDED5C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r>
            <a:rPr lang="en-US" sz="1600"/>
            <a:t> Team 502</a:t>
          </a:r>
        </a:p>
      </dgm:t>
    </dgm:pt>
    <dgm:pt modelId="{095EA2E0-ADB3-D047-962E-AC1FD16A110E}" type="parTrans" cxnId="{4ACA2F86-0EF7-E949-855F-B85934D42AFD}">
      <dgm:prSet/>
      <dgm:spPr/>
      <dgm:t>
        <a:bodyPr/>
        <a:lstStyle/>
        <a:p>
          <a:endParaRPr lang="en-US"/>
        </a:p>
      </dgm:t>
    </dgm:pt>
    <dgm:pt modelId="{B1FF4E74-2DA6-A741-B95C-4113043139EE}" type="sibTrans" cxnId="{4ACA2F86-0EF7-E949-855F-B85934D42AFD}">
      <dgm:prSet/>
      <dgm:spPr/>
      <dgm:t>
        <a:bodyPr/>
        <a:lstStyle/>
        <a:p>
          <a:endParaRPr lang="en-US"/>
        </a:p>
      </dgm:t>
    </dgm:pt>
    <dgm:pt modelId="{62647C2A-B5CB-E345-9657-4544588E5DE8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r>
            <a:rPr lang="en-US" sz="1600"/>
            <a:t> Upper management</a:t>
          </a:r>
        </a:p>
      </dgm:t>
    </dgm:pt>
    <dgm:pt modelId="{C7EC819B-C917-AE4B-9DFB-024342C69D50}" type="parTrans" cxnId="{0AC2FA38-FF07-F943-B60C-B9294C04DFC2}">
      <dgm:prSet/>
      <dgm:spPr/>
      <dgm:t>
        <a:bodyPr/>
        <a:lstStyle/>
        <a:p>
          <a:endParaRPr lang="en-US"/>
        </a:p>
      </dgm:t>
    </dgm:pt>
    <dgm:pt modelId="{00524F75-61DC-5F4C-9AA4-37AEB9843B89}" type="sibTrans" cxnId="{0AC2FA38-FF07-F943-B60C-B9294C04DFC2}">
      <dgm:prSet/>
      <dgm:spPr/>
      <dgm:t>
        <a:bodyPr/>
        <a:lstStyle/>
        <a:p>
          <a:endParaRPr lang="en-US"/>
        </a:p>
      </dgm:t>
    </dgm:pt>
    <dgm:pt modelId="{DD10B7BE-E400-C34F-9CDF-D5658B2A9092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pPr>
            <a:buFont typeface="Wingdings" pitchFamily="2" charset="2"/>
            <a:buChar char="§"/>
          </a:pPr>
          <a:r>
            <a:rPr lang="en-US" sz="1600"/>
            <a:t> Dr. McConomy</a:t>
          </a:r>
        </a:p>
      </dgm:t>
    </dgm:pt>
    <dgm:pt modelId="{272CEC37-E238-C948-9982-369C8F9495AA}" type="parTrans" cxnId="{07FBEE06-44AF-2F43-9003-DAA2D383C092}">
      <dgm:prSet/>
      <dgm:spPr/>
      <dgm:t>
        <a:bodyPr/>
        <a:lstStyle/>
        <a:p>
          <a:endParaRPr lang="en-US"/>
        </a:p>
      </dgm:t>
    </dgm:pt>
    <dgm:pt modelId="{F19EC675-DC26-1448-8732-517AA70CA50B}" type="sibTrans" cxnId="{07FBEE06-44AF-2F43-9003-DAA2D383C092}">
      <dgm:prSet/>
      <dgm:spPr/>
      <dgm:t>
        <a:bodyPr/>
        <a:lstStyle/>
        <a:p>
          <a:endParaRPr lang="en-US"/>
        </a:p>
      </dgm:t>
    </dgm:pt>
    <dgm:pt modelId="{9B587863-ECF0-A64E-9DC2-CEA048E375C5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pPr>
            <a:buFont typeface="Wingdings" pitchFamily="2" charset="2"/>
            <a:buChar char="§"/>
          </a:pPr>
          <a:r>
            <a:rPr lang="en-US" sz="1600"/>
            <a:t> Teaching Assistants</a:t>
          </a:r>
        </a:p>
      </dgm:t>
    </dgm:pt>
    <dgm:pt modelId="{F5BEC1AF-FE52-1C40-8BCD-86435ABAA922}" type="parTrans" cxnId="{9A93FB35-B112-7148-8804-ACB870555B2D}">
      <dgm:prSet/>
      <dgm:spPr/>
      <dgm:t>
        <a:bodyPr/>
        <a:lstStyle/>
        <a:p>
          <a:endParaRPr lang="en-US"/>
        </a:p>
      </dgm:t>
    </dgm:pt>
    <dgm:pt modelId="{067BD181-10A1-6F4B-8543-0422DE6439C0}" type="sibTrans" cxnId="{9A93FB35-B112-7148-8804-ACB870555B2D}">
      <dgm:prSet/>
      <dgm:spPr/>
      <dgm:t>
        <a:bodyPr/>
        <a:lstStyle/>
        <a:p>
          <a:endParaRPr lang="en-US"/>
        </a:p>
      </dgm:t>
    </dgm:pt>
    <dgm:pt modelId="{7A9AEDF4-AD86-374E-A544-A866B1515528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r>
            <a:rPr lang="en-US" sz="1600"/>
            <a:t> Tom McKeown </a:t>
          </a:r>
        </a:p>
      </dgm:t>
    </dgm:pt>
    <dgm:pt modelId="{85CF434E-393B-3F46-A593-E15A61F94EAD}" type="parTrans" cxnId="{1146F64B-CE5F-D448-ABB1-D0899F63B0B6}">
      <dgm:prSet/>
      <dgm:spPr/>
      <dgm:t>
        <a:bodyPr/>
        <a:lstStyle/>
        <a:p>
          <a:endParaRPr lang="en-US"/>
        </a:p>
      </dgm:t>
    </dgm:pt>
    <dgm:pt modelId="{DBEEB838-4DB9-B84B-BDE3-B453B9207043}" type="sibTrans" cxnId="{1146F64B-CE5F-D448-ABB1-D0899F63B0B6}">
      <dgm:prSet/>
      <dgm:spPr/>
      <dgm:t>
        <a:bodyPr/>
        <a:lstStyle/>
        <a:p>
          <a:endParaRPr lang="en-US"/>
        </a:p>
      </dgm:t>
    </dgm:pt>
    <dgm:pt modelId="{3CC95C9B-1B19-F44F-B9C0-BE7439FC8D1D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r>
            <a:rPr lang="en-US" sz="2000" u="sng"/>
            <a:t>External</a:t>
          </a:r>
          <a:endParaRPr lang="en-US" sz="2000"/>
        </a:p>
      </dgm:t>
    </dgm:pt>
    <dgm:pt modelId="{9B7019B6-59DF-8849-8D1B-0C4AF6E4C783}" type="parTrans" cxnId="{4B33A1A1-87F9-FF49-B071-98D6038838D3}">
      <dgm:prSet/>
      <dgm:spPr/>
      <dgm:t>
        <a:bodyPr/>
        <a:lstStyle/>
        <a:p>
          <a:endParaRPr lang="en-US"/>
        </a:p>
      </dgm:t>
    </dgm:pt>
    <dgm:pt modelId="{569F3ABE-5D89-4745-9C83-0326E9947120}" type="sibTrans" cxnId="{4B33A1A1-87F9-FF49-B071-98D6038838D3}">
      <dgm:prSet/>
      <dgm:spPr/>
      <dgm:t>
        <a:bodyPr/>
        <a:lstStyle/>
        <a:p>
          <a:endParaRPr lang="en-US"/>
        </a:p>
      </dgm:t>
    </dgm:pt>
    <dgm:pt modelId="{7E2BE4EE-F5E7-1C40-A445-FAC69F1EBD79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r>
            <a:rPr lang="en-US" sz="1600"/>
            <a:t>NASA</a:t>
          </a:r>
        </a:p>
      </dgm:t>
    </dgm:pt>
    <dgm:pt modelId="{4EF3B79F-1A80-5844-9748-B8A6B0D4B416}" type="parTrans" cxnId="{CF24FF21-FCA7-714A-9A45-2E404779FEC0}">
      <dgm:prSet/>
      <dgm:spPr/>
      <dgm:t>
        <a:bodyPr/>
        <a:lstStyle/>
        <a:p>
          <a:endParaRPr lang="en-US"/>
        </a:p>
      </dgm:t>
    </dgm:pt>
    <dgm:pt modelId="{1C6304AA-0159-BA45-A37D-2E5D68C96221}" type="sibTrans" cxnId="{CF24FF21-FCA7-714A-9A45-2E404779FEC0}">
      <dgm:prSet/>
      <dgm:spPr/>
      <dgm:t>
        <a:bodyPr/>
        <a:lstStyle/>
        <a:p>
          <a:endParaRPr lang="en-US"/>
        </a:p>
      </dgm:t>
    </dgm:pt>
    <dgm:pt modelId="{F219E301-E028-3443-AED0-603BB36985DD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r>
            <a:rPr lang="en-US" sz="1600"/>
            <a:t>Undergraduates at FAMU-FSU</a:t>
          </a:r>
        </a:p>
      </dgm:t>
    </dgm:pt>
    <dgm:pt modelId="{34278B0A-6C69-CE4D-9EA1-685D279D2AB6}" type="parTrans" cxnId="{B68B25E3-6663-BA48-8504-A964C6CC0A04}">
      <dgm:prSet/>
      <dgm:spPr/>
      <dgm:t>
        <a:bodyPr/>
        <a:lstStyle/>
        <a:p>
          <a:endParaRPr lang="en-US"/>
        </a:p>
      </dgm:t>
    </dgm:pt>
    <dgm:pt modelId="{7500D0A6-103D-6641-A194-76184E852398}" type="sibTrans" cxnId="{B68B25E3-6663-BA48-8504-A964C6CC0A04}">
      <dgm:prSet/>
      <dgm:spPr/>
      <dgm:t>
        <a:bodyPr/>
        <a:lstStyle/>
        <a:p>
          <a:endParaRPr lang="en-US"/>
        </a:p>
      </dgm:t>
    </dgm:pt>
    <dgm:pt modelId="{A68547B0-9E4E-094D-9A82-4A3A847EE5C5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 anchor="ctr"/>
        <a:lstStyle/>
        <a:p>
          <a:r>
            <a:rPr lang="en-US" sz="1600"/>
            <a:t>Local elementary/middle schoolers</a:t>
          </a:r>
        </a:p>
      </dgm:t>
    </dgm:pt>
    <dgm:pt modelId="{B7950FCB-98F7-404D-BF1C-1D6230DD83CD}" type="parTrans" cxnId="{B8F80BF1-7251-9543-B23F-20146363D1E9}">
      <dgm:prSet/>
      <dgm:spPr/>
      <dgm:t>
        <a:bodyPr/>
        <a:lstStyle/>
        <a:p>
          <a:endParaRPr lang="en-US"/>
        </a:p>
      </dgm:t>
    </dgm:pt>
    <dgm:pt modelId="{7C23A5F5-DD8D-104B-919E-FADD1A03D039}" type="sibTrans" cxnId="{B8F80BF1-7251-9543-B23F-20146363D1E9}">
      <dgm:prSet/>
      <dgm:spPr/>
      <dgm:t>
        <a:bodyPr/>
        <a:lstStyle/>
        <a:p>
          <a:endParaRPr lang="en-US"/>
        </a:p>
      </dgm:t>
    </dgm:pt>
    <dgm:pt modelId="{04B72C06-B4CE-4547-AB34-E6FC8318ACBD}" type="pres">
      <dgm:prSet presAssocID="{440EC52E-968F-3C44-B8F7-FB9849BB791A}" presName="composite" presStyleCnt="0">
        <dgm:presLayoutVars>
          <dgm:chMax val="5"/>
          <dgm:dir/>
          <dgm:resizeHandles val="exact"/>
        </dgm:presLayoutVars>
      </dgm:prSet>
      <dgm:spPr/>
    </dgm:pt>
    <dgm:pt modelId="{3D1B0B73-5597-4543-8767-A4DCB33DD58F}" type="pres">
      <dgm:prSet presAssocID="{1D1EA73A-2DD7-E543-929B-9B86E0F1A8E8}" presName="circle1" presStyleLbl="lnNode1" presStyleIdx="0" presStyleCnt="2" custLinFactNeighborX="96703" custLinFactNeighborY="-22069"/>
      <dgm:spPr>
        <a:solidFill>
          <a:schemeClr val="accent2">
            <a:lumMod val="60000"/>
            <a:lumOff val="40000"/>
          </a:schemeClr>
        </a:solidFill>
      </dgm:spPr>
    </dgm:pt>
    <dgm:pt modelId="{11196210-6C76-3943-B8A9-0C5D3CD46949}" type="pres">
      <dgm:prSet presAssocID="{1D1EA73A-2DD7-E543-929B-9B86E0F1A8E8}" presName="text1" presStyleLbl="revTx" presStyleIdx="0" presStyleCnt="2" custScaleX="140248" custScaleY="152993" custLinFactX="-114986" custLinFactNeighborX="-200000" custLinFactNeighborY="22308">
        <dgm:presLayoutVars>
          <dgm:bulletEnabled val="1"/>
        </dgm:presLayoutVars>
      </dgm:prSet>
      <dgm:spPr/>
    </dgm:pt>
    <dgm:pt modelId="{807E7022-F423-5342-97E6-3C7F054D7C30}" type="pres">
      <dgm:prSet presAssocID="{1D1EA73A-2DD7-E543-929B-9B86E0F1A8E8}" presName="line1" presStyleLbl="callout" presStyleIdx="0" presStyleCnt="4" custLinFactX="-300000" custLinFactY="-61725" custLinFactNeighborX="-375016" custLinFactNeighborY="-100000"/>
      <dgm:spPr>
        <a:ln>
          <a:solidFill>
            <a:schemeClr val="accent2">
              <a:lumMod val="40000"/>
              <a:lumOff val="60000"/>
            </a:schemeClr>
          </a:solidFill>
        </a:ln>
      </dgm:spPr>
    </dgm:pt>
    <dgm:pt modelId="{EE34967B-0338-E34A-975E-F6D3642F79AF}" type="pres">
      <dgm:prSet presAssocID="{1D1EA73A-2DD7-E543-929B-9B86E0F1A8E8}" presName="d1" presStyleLbl="callout" presStyleIdx="1" presStyleCnt="4" custFlipVert="1" custScaleX="90536" custScaleY="86252" custLinFactNeighborX="-37567" custLinFactNeighborY="-9955"/>
      <dgm:spPr>
        <a:ln>
          <a:solidFill>
            <a:schemeClr val="accent2">
              <a:lumMod val="40000"/>
              <a:lumOff val="60000"/>
            </a:schemeClr>
          </a:solidFill>
        </a:ln>
      </dgm:spPr>
    </dgm:pt>
    <dgm:pt modelId="{6A03C4EE-D202-4C44-8703-C2409F5C6639}" type="pres">
      <dgm:prSet presAssocID="{3CC95C9B-1B19-F44F-B9C0-BE7439FC8D1D}" presName="circle2" presStyleLbl="lnNode1" presStyleIdx="1" presStyleCnt="2" custLinFactNeighborX="32234" custLinFactNeighborY="-7357"/>
      <dgm:spPr>
        <a:solidFill>
          <a:schemeClr val="bg2">
            <a:lumMod val="75000"/>
          </a:schemeClr>
        </a:solidFill>
      </dgm:spPr>
    </dgm:pt>
    <dgm:pt modelId="{A5706804-CFAC-7240-BBC2-00217147C67A}" type="pres">
      <dgm:prSet presAssocID="{3CC95C9B-1B19-F44F-B9C0-BE7439FC8D1D}" presName="text2" presStyleLbl="revTx" presStyleIdx="1" presStyleCnt="2" custScaleX="151468" custScaleY="145708" custLinFactX="10751" custLinFactNeighborX="100000" custLinFactNeighborY="-16371">
        <dgm:presLayoutVars>
          <dgm:bulletEnabled val="1"/>
        </dgm:presLayoutVars>
      </dgm:prSet>
      <dgm:spPr/>
    </dgm:pt>
    <dgm:pt modelId="{3AA21013-DD3E-C746-9644-D533C8B71613}" type="pres">
      <dgm:prSet presAssocID="{3CC95C9B-1B19-F44F-B9C0-BE7439FC8D1D}" presName="line2" presStyleLbl="callout" presStyleIdx="2" presStyleCnt="4" custLinFactX="134424" custLinFactY="-357422" custLinFactNeighborX="200000" custLinFactNeighborY="-400000"/>
      <dgm:spPr>
        <a:ln>
          <a:solidFill>
            <a:schemeClr val="accent2">
              <a:lumMod val="40000"/>
              <a:lumOff val="60000"/>
            </a:schemeClr>
          </a:solidFill>
        </a:ln>
      </dgm:spPr>
    </dgm:pt>
    <dgm:pt modelId="{CFD118D1-E666-6049-8B20-B2D98051F6EA}" type="pres">
      <dgm:prSet presAssocID="{3CC95C9B-1B19-F44F-B9C0-BE7439FC8D1D}" presName="d2" presStyleLbl="callout" presStyleIdx="3" presStyleCnt="4" custScaleX="113960" custScaleY="71217" custLinFactX="32457" custLinFactNeighborX="100000" custLinFactNeighborY="-35593"/>
      <dgm:spPr>
        <a:ln>
          <a:solidFill>
            <a:schemeClr val="accent2">
              <a:lumMod val="40000"/>
              <a:lumOff val="60000"/>
            </a:schemeClr>
          </a:solidFill>
        </a:ln>
      </dgm:spPr>
    </dgm:pt>
  </dgm:ptLst>
  <dgm:cxnLst>
    <dgm:cxn modelId="{07FBEE06-44AF-2F43-9003-DAA2D383C092}" srcId="{62647C2A-B5CB-E345-9657-4544588E5DE8}" destId="{DD10B7BE-E400-C34F-9CDF-D5658B2A9092}" srcOrd="0" destOrd="0" parTransId="{272CEC37-E238-C948-9982-369C8F9495AA}" sibTransId="{F19EC675-DC26-1448-8732-517AA70CA50B}"/>
    <dgm:cxn modelId="{CF24FF21-FCA7-714A-9A45-2E404779FEC0}" srcId="{3CC95C9B-1B19-F44F-B9C0-BE7439FC8D1D}" destId="{7E2BE4EE-F5E7-1C40-A445-FAC69F1EBD79}" srcOrd="0" destOrd="0" parTransId="{4EF3B79F-1A80-5844-9748-B8A6B0D4B416}" sibTransId="{1C6304AA-0159-BA45-A37D-2E5D68C96221}"/>
    <dgm:cxn modelId="{1FC6E127-C220-D349-9030-B2A727F9EC3C}" type="presOf" srcId="{440EC52E-968F-3C44-B8F7-FB9849BB791A}" destId="{04B72C06-B4CE-4547-AB34-E6FC8318ACBD}" srcOrd="0" destOrd="0" presId="urn:microsoft.com/office/officeart/2005/8/layout/target1"/>
    <dgm:cxn modelId="{9A93FB35-B112-7148-8804-ACB870555B2D}" srcId="{62647C2A-B5CB-E345-9657-4544588E5DE8}" destId="{9B587863-ECF0-A64E-9DC2-CEA048E375C5}" srcOrd="1" destOrd="0" parTransId="{F5BEC1AF-FE52-1C40-8BCD-86435ABAA922}" sibTransId="{067BD181-10A1-6F4B-8543-0422DE6439C0}"/>
    <dgm:cxn modelId="{0AC2FA38-FF07-F943-B60C-B9294C04DFC2}" srcId="{1D1EA73A-2DD7-E543-929B-9B86E0F1A8E8}" destId="{62647C2A-B5CB-E345-9657-4544588E5DE8}" srcOrd="1" destOrd="0" parTransId="{C7EC819B-C917-AE4B-9DFB-024342C69D50}" sibTransId="{00524F75-61DC-5F4C-9AA4-37AEB9843B89}"/>
    <dgm:cxn modelId="{54C27E67-8FF3-2F48-B0F0-056696D4FCE0}" type="presOf" srcId="{F219E301-E028-3443-AED0-603BB36985DD}" destId="{A5706804-CFAC-7240-BBC2-00217147C67A}" srcOrd="0" destOrd="2" presId="urn:microsoft.com/office/officeart/2005/8/layout/target1"/>
    <dgm:cxn modelId="{C4A6B24A-074C-F54E-A0E9-3201C5E6EC7F}" type="presOf" srcId="{60646C68-7F9D-BA42-9C96-A0A500EDED5C}" destId="{11196210-6C76-3943-B8A9-0C5D3CD46949}" srcOrd="0" destOrd="1" presId="urn:microsoft.com/office/officeart/2005/8/layout/target1"/>
    <dgm:cxn modelId="{1146F64B-CE5F-D448-ABB1-D0899F63B0B6}" srcId="{1D1EA73A-2DD7-E543-929B-9B86E0F1A8E8}" destId="{7A9AEDF4-AD86-374E-A544-A866B1515528}" srcOrd="2" destOrd="0" parTransId="{85CF434E-393B-3F46-A593-E15A61F94EAD}" sibTransId="{DBEEB838-4DB9-B84B-BDE3-B453B9207043}"/>
    <dgm:cxn modelId="{D8B5EE54-8A55-9649-A771-8C929D75BE8A}" type="presOf" srcId="{7E2BE4EE-F5E7-1C40-A445-FAC69F1EBD79}" destId="{A5706804-CFAC-7240-BBC2-00217147C67A}" srcOrd="0" destOrd="1" presId="urn:microsoft.com/office/officeart/2005/8/layout/target1"/>
    <dgm:cxn modelId="{4ACA2F86-0EF7-E949-855F-B85934D42AFD}" srcId="{1D1EA73A-2DD7-E543-929B-9B86E0F1A8E8}" destId="{60646C68-7F9D-BA42-9C96-A0A500EDED5C}" srcOrd="0" destOrd="0" parTransId="{095EA2E0-ADB3-D047-962E-AC1FD16A110E}" sibTransId="{B1FF4E74-2DA6-A741-B95C-4113043139EE}"/>
    <dgm:cxn modelId="{21DC178C-A962-814A-AF01-762C73216EC2}" type="presOf" srcId="{9B587863-ECF0-A64E-9DC2-CEA048E375C5}" destId="{11196210-6C76-3943-B8A9-0C5D3CD46949}" srcOrd="0" destOrd="4" presId="urn:microsoft.com/office/officeart/2005/8/layout/target1"/>
    <dgm:cxn modelId="{F08C599E-9798-CC4B-88DC-BD8ED1DA7D84}" type="presOf" srcId="{7A9AEDF4-AD86-374E-A544-A866B1515528}" destId="{11196210-6C76-3943-B8A9-0C5D3CD46949}" srcOrd="0" destOrd="5" presId="urn:microsoft.com/office/officeart/2005/8/layout/target1"/>
    <dgm:cxn modelId="{4B33A1A1-87F9-FF49-B071-98D6038838D3}" srcId="{440EC52E-968F-3C44-B8F7-FB9849BB791A}" destId="{3CC95C9B-1B19-F44F-B9C0-BE7439FC8D1D}" srcOrd="1" destOrd="0" parTransId="{9B7019B6-59DF-8849-8D1B-0C4AF6E4C783}" sibTransId="{569F3ABE-5D89-4745-9C83-0326E9947120}"/>
    <dgm:cxn modelId="{3F8E6BA5-6A2E-8A4E-A39C-0427D571D260}" type="presOf" srcId="{1D1EA73A-2DD7-E543-929B-9B86E0F1A8E8}" destId="{11196210-6C76-3943-B8A9-0C5D3CD46949}" srcOrd="0" destOrd="0" presId="urn:microsoft.com/office/officeart/2005/8/layout/target1"/>
    <dgm:cxn modelId="{B33EECAE-2A13-4341-8EC1-42DB27C48A38}" type="presOf" srcId="{DD10B7BE-E400-C34F-9CDF-D5658B2A9092}" destId="{11196210-6C76-3943-B8A9-0C5D3CD46949}" srcOrd="0" destOrd="3" presId="urn:microsoft.com/office/officeart/2005/8/layout/target1"/>
    <dgm:cxn modelId="{A8855ABB-A2BA-1948-B290-E9D30D7B393E}" type="presOf" srcId="{A68547B0-9E4E-094D-9A82-4A3A847EE5C5}" destId="{A5706804-CFAC-7240-BBC2-00217147C67A}" srcOrd="0" destOrd="3" presId="urn:microsoft.com/office/officeart/2005/8/layout/target1"/>
    <dgm:cxn modelId="{22E5FACA-A2EE-CD48-A109-B7DCC42DF960}" srcId="{440EC52E-968F-3C44-B8F7-FB9849BB791A}" destId="{1D1EA73A-2DD7-E543-929B-9B86E0F1A8E8}" srcOrd="0" destOrd="0" parTransId="{914CD125-299C-2142-A4D5-1F6143655B51}" sibTransId="{53F40B99-3482-9D4B-A2C5-128A615E64DF}"/>
    <dgm:cxn modelId="{B68B25E3-6663-BA48-8504-A964C6CC0A04}" srcId="{3CC95C9B-1B19-F44F-B9C0-BE7439FC8D1D}" destId="{F219E301-E028-3443-AED0-603BB36985DD}" srcOrd="1" destOrd="0" parTransId="{34278B0A-6C69-CE4D-9EA1-685D279D2AB6}" sibTransId="{7500D0A6-103D-6641-A194-76184E852398}"/>
    <dgm:cxn modelId="{B8F80BF1-7251-9543-B23F-20146363D1E9}" srcId="{3CC95C9B-1B19-F44F-B9C0-BE7439FC8D1D}" destId="{A68547B0-9E4E-094D-9A82-4A3A847EE5C5}" srcOrd="2" destOrd="0" parTransId="{B7950FCB-98F7-404D-BF1C-1D6230DD83CD}" sibTransId="{7C23A5F5-DD8D-104B-919E-FADD1A03D039}"/>
    <dgm:cxn modelId="{BB7BD3F9-3026-0641-B1D5-F8ABC4556017}" type="presOf" srcId="{62647C2A-B5CB-E345-9657-4544588E5DE8}" destId="{11196210-6C76-3943-B8A9-0C5D3CD46949}" srcOrd="0" destOrd="2" presId="urn:microsoft.com/office/officeart/2005/8/layout/target1"/>
    <dgm:cxn modelId="{82A9BDFC-0C24-D941-A68B-1C11439CDA72}" type="presOf" srcId="{3CC95C9B-1B19-F44F-B9C0-BE7439FC8D1D}" destId="{A5706804-CFAC-7240-BBC2-00217147C67A}" srcOrd="0" destOrd="0" presId="urn:microsoft.com/office/officeart/2005/8/layout/target1"/>
    <dgm:cxn modelId="{48409FAE-D770-814B-A06E-0DDCB67E12D7}" type="presParOf" srcId="{04B72C06-B4CE-4547-AB34-E6FC8318ACBD}" destId="{3D1B0B73-5597-4543-8767-A4DCB33DD58F}" srcOrd="0" destOrd="0" presId="urn:microsoft.com/office/officeart/2005/8/layout/target1"/>
    <dgm:cxn modelId="{EE721D67-72A5-8547-9E62-C6B239DCDF99}" type="presParOf" srcId="{04B72C06-B4CE-4547-AB34-E6FC8318ACBD}" destId="{11196210-6C76-3943-B8A9-0C5D3CD46949}" srcOrd="1" destOrd="0" presId="urn:microsoft.com/office/officeart/2005/8/layout/target1"/>
    <dgm:cxn modelId="{1C878680-EABB-3442-A578-B6F55D42B3A5}" type="presParOf" srcId="{04B72C06-B4CE-4547-AB34-E6FC8318ACBD}" destId="{807E7022-F423-5342-97E6-3C7F054D7C30}" srcOrd="2" destOrd="0" presId="urn:microsoft.com/office/officeart/2005/8/layout/target1"/>
    <dgm:cxn modelId="{AF272D15-EA2A-3A4B-8015-71779D7F85E6}" type="presParOf" srcId="{04B72C06-B4CE-4547-AB34-E6FC8318ACBD}" destId="{EE34967B-0338-E34A-975E-F6D3642F79AF}" srcOrd="3" destOrd="0" presId="urn:microsoft.com/office/officeart/2005/8/layout/target1"/>
    <dgm:cxn modelId="{9151F9D5-3106-A449-856B-B417279700C5}" type="presParOf" srcId="{04B72C06-B4CE-4547-AB34-E6FC8318ACBD}" destId="{6A03C4EE-D202-4C44-8703-C2409F5C6639}" srcOrd="4" destOrd="0" presId="urn:microsoft.com/office/officeart/2005/8/layout/target1"/>
    <dgm:cxn modelId="{922638DB-C70B-3B41-B8A7-6FD1FA95FB1D}" type="presParOf" srcId="{04B72C06-B4CE-4547-AB34-E6FC8318ACBD}" destId="{A5706804-CFAC-7240-BBC2-00217147C67A}" srcOrd="5" destOrd="0" presId="urn:microsoft.com/office/officeart/2005/8/layout/target1"/>
    <dgm:cxn modelId="{FC75C769-05EB-A54D-A231-0811DE3BE889}" type="presParOf" srcId="{04B72C06-B4CE-4547-AB34-E6FC8318ACBD}" destId="{3AA21013-DD3E-C746-9644-D533C8B71613}" srcOrd="6" destOrd="0" presId="urn:microsoft.com/office/officeart/2005/8/layout/target1"/>
    <dgm:cxn modelId="{4DC529D2-9920-C447-B198-0C6BB0D87D74}" type="presParOf" srcId="{04B72C06-B4CE-4547-AB34-E6FC8318ACBD}" destId="{CFD118D1-E666-6049-8B20-B2D98051F6EA}" srcOrd="7" destOrd="0" presId="urn:microsoft.com/office/officeart/2005/8/layout/targe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BA3168-A888-8E43-BCAB-F1BA487A2653}" type="doc">
      <dgm:prSet loTypeId="urn:microsoft.com/office/officeart/2005/8/layout/list1" loCatId="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775FC25B-D9E3-5044-9ABA-4A37025AB9F2}">
      <dgm:prSet phldrT="[Text]"/>
      <dgm:spPr/>
      <dgm:t>
        <a:bodyPr/>
        <a:lstStyle/>
        <a:p>
          <a:r>
            <a:rPr lang="en-US"/>
            <a:t>Access to tools and Sliger shop facilities.</a:t>
          </a:r>
        </a:p>
      </dgm:t>
    </dgm:pt>
    <dgm:pt modelId="{AC733D8B-FE2B-D042-ABAA-1C30F03845AE}" type="parTrans" cxnId="{C62118A2-375A-D948-A73B-584BF96B6A37}">
      <dgm:prSet/>
      <dgm:spPr/>
      <dgm:t>
        <a:bodyPr/>
        <a:lstStyle/>
        <a:p>
          <a:endParaRPr lang="en-US"/>
        </a:p>
      </dgm:t>
    </dgm:pt>
    <dgm:pt modelId="{FBC457BD-A57B-3741-BED5-9688646C53DC}" type="sibTrans" cxnId="{C62118A2-375A-D948-A73B-584BF96B6A37}">
      <dgm:prSet/>
      <dgm:spPr/>
      <dgm:t>
        <a:bodyPr/>
        <a:lstStyle/>
        <a:p>
          <a:endParaRPr lang="en-US"/>
        </a:p>
      </dgm:t>
    </dgm:pt>
    <dgm:pt modelId="{04FA253E-557E-4F40-9C00-1F6D8530DB0E}">
      <dgm:prSet/>
      <dgm:spPr/>
      <dgm:t>
        <a:bodyPr/>
        <a:lstStyle/>
        <a:p>
          <a:r>
            <a:rPr lang="en-US"/>
            <a:t>Launch rails, rods, and ignition charges will be provided on launch day.</a:t>
          </a:r>
          <a:endParaRPr lang="en-US">
            <a:ea typeface="Calibri"/>
            <a:cs typeface="Calibri"/>
          </a:endParaRPr>
        </a:p>
      </dgm:t>
    </dgm:pt>
    <dgm:pt modelId="{C12DA6B0-AB72-E84E-BFBA-B8A2C8F9928D}" type="parTrans" cxnId="{20FF49DB-EA51-4F44-B88A-5E05848A3435}">
      <dgm:prSet/>
      <dgm:spPr/>
      <dgm:t>
        <a:bodyPr/>
        <a:lstStyle/>
        <a:p>
          <a:endParaRPr lang="en-US"/>
        </a:p>
      </dgm:t>
    </dgm:pt>
    <dgm:pt modelId="{54A6EB18-19DD-8442-AA0B-CDD8AE15D922}" type="sibTrans" cxnId="{20FF49DB-EA51-4F44-B88A-5E05848A3435}">
      <dgm:prSet/>
      <dgm:spPr/>
      <dgm:t>
        <a:bodyPr/>
        <a:lstStyle/>
        <a:p>
          <a:endParaRPr lang="en-US"/>
        </a:p>
      </dgm:t>
    </dgm:pt>
    <dgm:pt modelId="{226E5FBF-104E-A543-83F7-18BDF12E99C1}">
      <dgm:prSet/>
      <dgm:spPr/>
      <dgm:t>
        <a:bodyPr/>
        <a:lstStyle/>
        <a:p>
          <a:r>
            <a:rPr lang="en-US"/>
            <a:t>Wind conditions will be less than 12 m/s at an elevation of 300m.</a:t>
          </a:r>
          <a:endParaRPr lang="en-US">
            <a:ea typeface="Calibri"/>
            <a:cs typeface="Calibri"/>
          </a:endParaRPr>
        </a:p>
      </dgm:t>
    </dgm:pt>
    <dgm:pt modelId="{343328BF-8785-0E40-A2A2-9CE64B7A0ED7}" type="parTrans" cxnId="{A1A6D42B-07D4-3640-AB5E-9C49624FFC3E}">
      <dgm:prSet/>
      <dgm:spPr/>
      <dgm:t>
        <a:bodyPr/>
        <a:lstStyle/>
        <a:p>
          <a:endParaRPr lang="en-US"/>
        </a:p>
      </dgm:t>
    </dgm:pt>
    <dgm:pt modelId="{9454356D-53CB-9849-8C5C-F32EA152B935}" type="sibTrans" cxnId="{A1A6D42B-07D4-3640-AB5E-9C49624FFC3E}">
      <dgm:prSet/>
      <dgm:spPr/>
      <dgm:t>
        <a:bodyPr/>
        <a:lstStyle/>
        <a:p>
          <a:endParaRPr lang="en-US"/>
        </a:p>
      </dgm:t>
    </dgm:pt>
    <dgm:pt modelId="{F65B1121-1675-ED44-A866-75BB61853FB2}">
      <dgm:prSet/>
      <dgm:spPr/>
      <dgm:t>
        <a:bodyPr/>
        <a:lstStyle/>
        <a:p>
          <a:r>
            <a:rPr lang="en-US"/>
            <a:t>The launch will be in Huntsville, AL.</a:t>
          </a:r>
        </a:p>
      </dgm:t>
    </dgm:pt>
    <dgm:pt modelId="{6439C8BE-F559-F344-8042-B60BDA8C0DC4}" type="parTrans" cxnId="{242D1DA7-2D0E-DF4D-97C7-474B3893F410}">
      <dgm:prSet/>
      <dgm:spPr/>
      <dgm:t>
        <a:bodyPr/>
        <a:lstStyle/>
        <a:p>
          <a:endParaRPr lang="en-US"/>
        </a:p>
      </dgm:t>
    </dgm:pt>
    <dgm:pt modelId="{6D45B711-3A6B-E643-806F-34332D173E15}" type="sibTrans" cxnId="{242D1DA7-2D0E-DF4D-97C7-474B3893F410}">
      <dgm:prSet/>
      <dgm:spPr/>
      <dgm:t>
        <a:bodyPr/>
        <a:lstStyle/>
        <a:p>
          <a:endParaRPr lang="en-US"/>
        </a:p>
      </dgm:t>
    </dgm:pt>
    <dgm:pt modelId="{D9069434-6CE9-9142-A7F6-F3189B7817FC}" type="pres">
      <dgm:prSet presAssocID="{8EBA3168-A888-8E43-BCAB-F1BA487A2653}" presName="linear" presStyleCnt="0">
        <dgm:presLayoutVars>
          <dgm:dir/>
          <dgm:animLvl val="lvl"/>
          <dgm:resizeHandles val="exact"/>
        </dgm:presLayoutVars>
      </dgm:prSet>
      <dgm:spPr/>
    </dgm:pt>
    <dgm:pt modelId="{152C81C1-75F5-8646-9713-3147B5B0411E}" type="pres">
      <dgm:prSet presAssocID="{775FC25B-D9E3-5044-9ABA-4A37025AB9F2}" presName="parentLin" presStyleCnt="0"/>
      <dgm:spPr/>
    </dgm:pt>
    <dgm:pt modelId="{97A541E4-E6E1-3541-933A-F03915EF3222}" type="pres">
      <dgm:prSet presAssocID="{775FC25B-D9E3-5044-9ABA-4A37025AB9F2}" presName="parentLeftMargin" presStyleLbl="node1" presStyleIdx="0" presStyleCnt="4"/>
      <dgm:spPr/>
    </dgm:pt>
    <dgm:pt modelId="{169F41D7-DD0C-5F4B-92FB-888CEC1BD2E5}" type="pres">
      <dgm:prSet presAssocID="{775FC25B-D9E3-5044-9ABA-4A37025AB9F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F2E2A51-B699-C048-9E31-70E62089CF83}" type="pres">
      <dgm:prSet presAssocID="{775FC25B-D9E3-5044-9ABA-4A37025AB9F2}" presName="negativeSpace" presStyleCnt="0"/>
      <dgm:spPr/>
    </dgm:pt>
    <dgm:pt modelId="{A8EAAD8D-8BE5-3644-A148-CC1997EA0269}" type="pres">
      <dgm:prSet presAssocID="{775FC25B-D9E3-5044-9ABA-4A37025AB9F2}" presName="childText" presStyleLbl="conFgAcc1" presStyleIdx="0" presStyleCnt="4">
        <dgm:presLayoutVars>
          <dgm:bulletEnabled val="1"/>
        </dgm:presLayoutVars>
      </dgm:prSet>
      <dgm:spPr/>
    </dgm:pt>
    <dgm:pt modelId="{7695E837-BE71-5549-A3E5-802D0DC25657}" type="pres">
      <dgm:prSet presAssocID="{FBC457BD-A57B-3741-BED5-9688646C53DC}" presName="spaceBetweenRectangles" presStyleCnt="0"/>
      <dgm:spPr/>
    </dgm:pt>
    <dgm:pt modelId="{90F8D4ED-7340-ED46-8AAA-2BB54C70C274}" type="pres">
      <dgm:prSet presAssocID="{04FA253E-557E-4F40-9C00-1F6D8530DB0E}" presName="parentLin" presStyleCnt="0"/>
      <dgm:spPr/>
    </dgm:pt>
    <dgm:pt modelId="{1DA27B56-5145-B54A-A20F-51AE36B3F95A}" type="pres">
      <dgm:prSet presAssocID="{04FA253E-557E-4F40-9C00-1F6D8530DB0E}" presName="parentLeftMargin" presStyleLbl="node1" presStyleIdx="0" presStyleCnt="4"/>
      <dgm:spPr/>
    </dgm:pt>
    <dgm:pt modelId="{44D711B8-5DCC-FF49-8D14-A8936452BF41}" type="pres">
      <dgm:prSet presAssocID="{04FA253E-557E-4F40-9C00-1F6D8530DB0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E42AD54-E53F-1F4C-9DBA-2E0E39210DD9}" type="pres">
      <dgm:prSet presAssocID="{04FA253E-557E-4F40-9C00-1F6D8530DB0E}" presName="negativeSpace" presStyleCnt="0"/>
      <dgm:spPr/>
    </dgm:pt>
    <dgm:pt modelId="{1C95038E-1251-2A47-BB78-9A5FECC64566}" type="pres">
      <dgm:prSet presAssocID="{04FA253E-557E-4F40-9C00-1F6D8530DB0E}" presName="childText" presStyleLbl="conFgAcc1" presStyleIdx="1" presStyleCnt="4">
        <dgm:presLayoutVars>
          <dgm:bulletEnabled val="1"/>
        </dgm:presLayoutVars>
      </dgm:prSet>
      <dgm:spPr/>
    </dgm:pt>
    <dgm:pt modelId="{CDECD628-34AF-CC47-B5D1-84E619CFEAEE}" type="pres">
      <dgm:prSet presAssocID="{54A6EB18-19DD-8442-AA0B-CDD8AE15D922}" presName="spaceBetweenRectangles" presStyleCnt="0"/>
      <dgm:spPr/>
    </dgm:pt>
    <dgm:pt modelId="{5BE314A8-42D9-7E4D-9F44-33A90ECD697D}" type="pres">
      <dgm:prSet presAssocID="{226E5FBF-104E-A543-83F7-18BDF12E99C1}" presName="parentLin" presStyleCnt="0"/>
      <dgm:spPr/>
    </dgm:pt>
    <dgm:pt modelId="{3BE75F1C-7555-C241-AB05-5B27800A7299}" type="pres">
      <dgm:prSet presAssocID="{226E5FBF-104E-A543-83F7-18BDF12E99C1}" presName="parentLeftMargin" presStyleLbl="node1" presStyleIdx="1" presStyleCnt="4"/>
      <dgm:spPr/>
    </dgm:pt>
    <dgm:pt modelId="{C43FB058-6819-5B48-894E-3D7924B02753}" type="pres">
      <dgm:prSet presAssocID="{226E5FBF-104E-A543-83F7-18BDF12E99C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4728286-6D2A-3E47-B30B-CC8FA7D578B0}" type="pres">
      <dgm:prSet presAssocID="{226E5FBF-104E-A543-83F7-18BDF12E99C1}" presName="negativeSpace" presStyleCnt="0"/>
      <dgm:spPr/>
    </dgm:pt>
    <dgm:pt modelId="{D0A3990B-CC19-9B4D-9513-CC6F35E94855}" type="pres">
      <dgm:prSet presAssocID="{226E5FBF-104E-A543-83F7-18BDF12E99C1}" presName="childText" presStyleLbl="conFgAcc1" presStyleIdx="2" presStyleCnt="4">
        <dgm:presLayoutVars>
          <dgm:bulletEnabled val="1"/>
        </dgm:presLayoutVars>
      </dgm:prSet>
      <dgm:spPr/>
    </dgm:pt>
    <dgm:pt modelId="{DE2A16ED-A7F4-0441-B24A-D87D57CFF441}" type="pres">
      <dgm:prSet presAssocID="{9454356D-53CB-9849-8C5C-F32EA152B935}" presName="spaceBetweenRectangles" presStyleCnt="0"/>
      <dgm:spPr/>
    </dgm:pt>
    <dgm:pt modelId="{D2910833-4A9D-8245-8C4A-AD7E352ED440}" type="pres">
      <dgm:prSet presAssocID="{F65B1121-1675-ED44-A866-75BB61853FB2}" presName="parentLin" presStyleCnt="0"/>
      <dgm:spPr/>
    </dgm:pt>
    <dgm:pt modelId="{036D37C8-1881-324A-BB47-5F97317DE4D6}" type="pres">
      <dgm:prSet presAssocID="{F65B1121-1675-ED44-A866-75BB61853FB2}" presName="parentLeftMargin" presStyleLbl="node1" presStyleIdx="2" presStyleCnt="4"/>
      <dgm:spPr/>
    </dgm:pt>
    <dgm:pt modelId="{C89E40C8-5570-A744-B863-CB14B3959AC6}" type="pres">
      <dgm:prSet presAssocID="{F65B1121-1675-ED44-A866-75BB61853FB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B49ACA6-C23F-C743-9257-6A39DC1A6A9E}" type="pres">
      <dgm:prSet presAssocID="{F65B1121-1675-ED44-A866-75BB61853FB2}" presName="negativeSpace" presStyleCnt="0"/>
      <dgm:spPr/>
    </dgm:pt>
    <dgm:pt modelId="{E5B2856F-D4C3-954C-84DD-00AFEC2BD96E}" type="pres">
      <dgm:prSet presAssocID="{F65B1121-1675-ED44-A866-75BB61853FB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1123D02-3180-EE4F-AB30-F2AFDB44EC5F}" type="presOf" srcId="{8EBA3168-A888-8E43-BCAB-F1BA487A2653}" destId="{D9069434-6CE9-9142-A7F6-F3189B7817FC}" srcOrd="0" destOrd="0" presId="urn:microsoft.com/office/officeart/2005/8/layout/list1"/>
    <dgm:cxn modelId="{A1A6D42B-07D4-3640-AB5E-9C49624FFC3E}" srcId="{8EBA3168-A888-8E43-BCAB-F1BA487A2653}" destId="{226E5FBF-104E-A543-83F7-18BDF12E99C1}" srcOrd="2" destOrd="0" parTransId="{343328BF-8785-0E40-A2A2-9CE64B7A0ED7}" sibTransId="{9454356D-53CB-9849-8C5C-F32EA152B935}"/>
    <dgm:cxn modelId="{E8398746-F982-FA41-BE89-2F47ED19F762}" type="presOf" srcId="{F65B1121-1675-ED44-A866-75BB61853FB2}" destId="{036D37C8-1881-324A-BB47-5F97317DE4D6}" srcOrd="0" destOrd="0" presId="urn:microsoft.com/office/officeart/2005/8/layout/list1"/>
    <dgm:cxn modelId="{CC162C47-3EE9-3447-A6A5-FF80220F4ADB}" type="presOf" srcId="{F65B1121-1675-ED44-A866-75BB61853FB2}" destId="{C89E40C8-5570-A744-B863-CB14B3959AC6}" srcOrd="1" destOrd="0" presId="urn:microsoft.com/office/officeart/2005/8/layout/list1"/>
    <dgm:cxn modelId="{0344E34E-E14C-E74C-A900-AEABFEE6141E}" type="presOf" srcId="{226E5FBF-104E-A543-83F7-18BDF12E99C1}" destId="{3BE75F1C-7555-C241-AB05-5B27800A7299}" srcOrd="0" destOrd="0" presId="urn:microsoft.com/office/officeart/2005/8/layout/list1"/>
    <dgm:cxn modelId="{1C99827C-401F-F842-8BD4-BAF471249D4E}" type="presOf" srcId="{775FC25B-D9E3-5044-9ABA-4A37025AB9F2}" destId="{97A541E4-E6E1-3541-933A-F03915EF3222}" srcOrd="0" destOrd="0" presId="urn:microsoft.com/office/officeart/2005/8/layout/list1"/>
    <dgm:cxn modelId="{6369177E-DDD5-1C4B-BBB5-33A7CC624CAB}" type="presOf" srcId="{226E5FBF-104E-A543-83F7-18BDF12E99C1}" destId="{C43FB058-6819-5B48-894E-3D7924B02753}" srcOrd="1" destOrd="0" presId="urn:microsoft.com/office/officeart/2005/8/layout/list1"/>
    <dgm:cxn modelId="{7FCE5080-C07D-6F4F-B600-C9CCC6D3C0D7}" type="presOf" srcId="{04FA253E-557E-4F40-9C00-1F6D8530DB0E}" destId="{44D711B8-5DCC-FF49-8D14-A8936452BF41}" srcOrd="1" destOrd="0" presId="urn:microsoft.com/office/officeart/2005/8/layout/list1"/>
    <dgm:cxn modelId="{C62118A2-375A-D948-A73B-584BF96B6A37}" srcId="{8EBA3168-A888-8E43-BCAB-F1BA487A2653}" destId="{775FC25B-D9E3-5044-9ABA-4A37025AB9F2}" srcOrd="0" destOrd="0" parTransId="{AC733D8B-FE2B-D042-ABAA-1C30F03845AE}" sibTransId="{FBC457BD-A57B-3741-BED5-9688646C53DC}"/>
    <dgm:cxn modelId="{242D1DA7-2D0E-DF4D-97C7-474B3893F410}" srcId="{8EBA3168-A888-8E43-BCAB-F1BA487A2653}" destId="{F65B1121-1675-ED44-A866-75BB61853FB2}" srcOrd="3" destOrd="0" parTransId="{6439C8BE-F559-F344-8042-B60BDA8C0DC4}" sibTransId="{6D45B711-3A6B-E643-806F-34332D173E15}"/>
    <dgm:cxn modelId="{81F8B9B9-2A0A-844F-94A7-877CD1AE63B6}" type="presOf" srcId="{775FC25B-D9E3-5044-9ABA-4A37025AB9F2}" destId="{169F41D7-DD0C-5F4B-92FB-888CEC1BD2E5}" srcOrd="1" destOrd="0" presId="urn:microsoft.com/office/officeart/2005/8/layout/list1"/>
    <dgm:cxn modelId="{754EE8CD-7F05-B04E-BACF-07DDAA721544}" type="presOf" srcId="{04FA253E-557E-4F40-9C00-1F6D8530DB0E}" destId="{1DA27B56-5145-B54A-A20F-51AE36B3F95A}" srcOrd="0" destOrd="0" presId="urn:microsoft.com/office/officeart/2005/8/layout/list1"/>
    <dgm:cxn modelId="{20FF49DB-EA51-4F44-B88A-5E05848A3435}" srcId="{8EBA3168-A888-8E43-BCAB-F1BA487A2653}" destId="{04FA253E-557E-4F40-9C00-1F6D8530DB0E}" srcOrd="1" destOrd="0" parTransId="{C12DA6B0-AB72-E84E-BFBA-B8A2C8F9928D}" sibTransId="{54A6EB18-19DD-8442-AA0B-CDD8AE15D922}"/>
    <dgm:cxn modelId="{A0FDFF79-BDEA-EE4D-9472-A67FDB68FB57}" type="presParOf" srcId="{D9069434-6CE9-9142-A7F6-F3189B7817FC}" destId="{152C81C1-75F5-8646-9713-3147B5B0411E}" srcOrd="0" destOrd="0" presId="urn:microsoft.com/office/officeart/2005/8/layout/list1"/>
    <dgm:cxn modelId="{2501F7A6-6068-5845-967C-1FC7EB0C0198}" type="presParOf" srcId="{152C81C1-75F5-8646-9713-3147B5B0411E}" destId="{97A541E4-E6E1-3541-933A-F03915EF3222}" srcOrd="0" destOrd="0" presId="urn:microsoft.com/office/officeart/2005/8/layout/list1"/>
    <dgm:cxn modelId="{4C2143FC-69B5-C243-B448-3E1A0CCF2A29}" type="presParOf" srcId="{152C81C1-75F5-8646-9713-3147B5B0411E}" destId="{169F41D7-DD0C-5F4B-92FB-888CEC1BD2E5}" srcOrd="1" destOrd="0" presId="urn:microsoft.com/office/officeart/2005/8/layout/list1"/>
    <dgm:cxn modelId="{B72E7792-DA19-1949-8ACB-13FA10F78D63}" type="presParOf" srcId="{D9069434-6CE9-9142-A7F6-F3189B7817FC}" destId="{DF2E2A51-B699-C048-9E31-70E62089CF83}" srcOrd="1" destOrd="0" presId="urn:microsoft.com/office/officeart/2005/8/layout/list1"/>
    <dgm:cxn modelId="{0BE9E91D-6C1B-A94B-A811-2081C5F70CFE}" type="presParOf" srcId="{D9069434-6CE9-9142-A7F6-F3189B7817FC}" destId="{A8EAAD8D-8BE5-3644-A148-CC1997EA0269}" srcOrd="2" destOrd="0" presId="urn:microsoft.com/office/officeart/2005/8/layout/list1"/>
    <dgm:cxn modelId="{6E98FA3D-F56A-DE48-A09A-BE82699E83FC}" type="presParOf" srcId="{D9069434-6CE9-9142-A7F6-F3189B7817FC}" destId="{7695E837-BE71-5549-A3E5-802D0DC25657}" srcOrd="3" destOrd="0" presId="urn:microsoft.com/office/officeart/2005/8/layout/list1"/>
    <dgm:cxn modelId="{D694984A-1242-4040-B847-0FDC392F7482}" type="presParOf" srcId="{D9069434-6CE9-9142-A7F6-F3189B7817FC}" destId="{90F8D4ED-7340-ED46-8AAA-2BB54C70C274}" srcOrd="4" destOrd="0" presId="urn:microsoft.com/office/officeart/2005/8/layout/list1"/>
    <dgm:cxn modelId="{FFEFB65B-D07B-6945-9ECE-891270918210}" type="presParOf" srcId="{90F8D4ED-7340-ED46-8AAA-2BB54C70C274}" destId="{1DA27B56-5145-B54A-A20F-51AE36B3F95A}" srcOrd="0" destOrd="0" presId="urn:microsoft.com/office/officeart/2005/8/layout/list1"/>
    <dgm:cxn modelId="{5138B799-1E15-5644-AD77-F4CF57BBBD03}" type="presParOf" srcId="{90F8D4ED-7340-ED46-8AAA-2BB54C70C274}" destId="{44D711B8-5DCC-FF49-8D14-A8936452BF41}" srcOrd="1" destOrd="0" presId="urn:microsoft.com/office/officeart/2005/8/layout/list1"/>
    <dgm:cxn modelId="{58528691-4EAD-BC45-8DBA-0C01CF5F946B}" type="presParOf" srcId="{D9069434-6CE9-9142-A7F6-F3189B7817FC}" destId="{0E42AD54-E53F-1F4C-9DBA-2E0E39210DD9}" srcOrd="5" destOrd="0" presId="urn:microsoft.com/office/officeart/2005/8/layout/list1"/>
    <dgm:cxn modelId="{2D12DED1-97A6-0B41-96A3-AE2997CF3AB3}" type="presParOf" srcId="{D9069434-6CE9-9142-A7F6-F3189B7817FC}" destId="{1C95038E-1251-2A47-BB78-9A5FECC64566}" srcOrd="6" destOrd="0" presId="urn:microsoft.com/office/officeart/2005/8/layout/list1"/>
    <dgm:cxn modelId="{0DE50204-FBCD-EB40-9B6F-8C5FEC4AA296}" type="presParOf" srcId="{D9069434-6CE9-9142-A7F6-F3189B7817FC}" destId="{CDECD628-34AF-CC47-B5D1-84E619CFEAEE}" srcOrd="7" destOrd="0" presId="urn:microsoft.com/office/officeart/2005/8/layout/list1"/>
    <dgm:cxn modelId="{040086E9-FC7F-294D-B5FD-F937200E1546}" type="presParOf" srcId="{D9069434-6CE9-9142-A7F6-F3189B7817FC}" destId="{5BE314A8-42D9-7E4D-9F44-33A90ECD697D}" srcOrd="8" destOrd="0" presId="urn:microsoft.com/office/officeart/2005/8/layout/list1"/>
    <dgm:cxn modelId="{E76E2898-E490-B342-B798-4B1364721638}" type="presParOf" srcId="{5BE314A8-42D9-7E4D-9F44-33A90ECD697D}" destId="{3BE75F1C-7555-C241-AB05-5B27800A7299}" srcOrd="0" destOrd="0" presId="urn:microsoft.com/office/officeart/2005/8/layout/list1"/>
    <dgm:cxn modelId="{5EFBFF88-9DF3-AF4D-B616-25BC44B137C6}" type="presParOf" srcId="{5BE314A8-42D9-7E4D-9F44-33A90ECD697D}" destId="{C43FB058-6819-5B48-894E-3D7924B02753}" srcOrd="1" destOrd="0" presId="urn:microsoft.com/office/officeart/2005/8/layout/list1"/>
    <dgm:cxn modelId="{26282E50-646E-734D-B816-F50F6DEB006E}" type="presParOf" srcId="{D9069434-6CE9-9142-A7F6-F3189B7817FC}" destId="{04728286-6D2A-3E47-B30B-CC8FA7D578B0}" srcOrd="9" destOrd="0" presId="urn:microsoft.com/office/officeart/2005/8/layout/list1"/>
    <dgm:cxn modelId="{FBA3205F-FF8A-CD48-87A3-A598CAC3A364}" type="presParOf" srcId="{D9069434-6CE9-9142-A7F6-F3189B7817FC}" destId="{D0A3990B-CC19-9B4D-9513-CC6F35E94855}" srcOrd="10" destOrd="0" presId="urn:microsoft.com/office/officeart/2005/8/layout/list1"/>
    <dgm:cxn modelId="{644E15F7-C98B-B342-AC70-0CF96730190A}" type="presParOf" srcId="{D9069434-6CE9-9142-A7F6-F3189B7817FC}" destId="{DE2A16ED-A7F4-0441-B24A-D87D57CFF441}" srcOrd="11" destOrd="0" presId="urn:microsoft.com/office/officeart/2005/8/layout/list1"/>
    <dgm:cxn modelId="{8558F922-6F6B-D143-8ACE-539CA2060BD6}" type="presParOf" srcId="{D9069434-6CE9-9142-A7F6-F3189B7817FC}" destId="{D2910833-4A9D-8245-8C4A-AD7E352ED440}" srcOrd="12" destOrd="0" presId="urn:microsoft.com/office/officeart/2005/8/layout/list1"/>
    <dgm:cxn modelId="{A603E92A-F8F4-744D-9F0E-54EA7EDABA87}" type="presParOf" srcId="{D2910833-4A9D-8245-8C4A-AD7E352ED440}" destId="{036D37C8-1881-324A-BB47-5F97317DE4D6}" srcOrd="0" destOrd="0" presId="urn:microsoft.com/office/officeart/2005/8/layout/list1"/>
    <dgm:cxn modelId="{756EC2C3-15B5-C84F-85B2-175C3508C42D}" type="presParOf" srcId="{D2910833-4A9D-8245-8C4A-AD7E352ED440}" destId="{C89E40C8-5570-A744-B863-CB14B3959AC6}" srcOrd="1" destOrd="0" presId="urn:microsoft.com/office/officeart/2005/8/layout/list1"/>
    <dgm:cxn modelId="{2247E105-7F0B-CB47-8A83-AE4A27BC0BA0}" type="presParOf" srcId="{D9069434-6CE9-9142-A7F6-F3189B7817FC}" destId="{9B49ACA6-C23F-C743-9257-6A39DC1A6A9E}" srcOrd="13" destOrd="0" presId="urn:microsoft.com/office/officeart/2005/8/layout/list1"/>
    <dgm:cxn modelId="{C68B8C25-DFDB-EC4A-8C06-D8DDA9CA7363}" type="presParOf" srcId="{D9069434-6CE9-9142-A7F6-F3189B7817FC}" destId="{E5B2856F-D4C3-954C-84DD-00AFEC2BD96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CE049E-DA9B-404C-8AAC-5E9724900714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5F63D4-5BBB-4996-A93D-68381E3280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/>
            <a:t>The customer is the NASA's Artemis program.</a:t>
          </a:r>
        </a:p>
      </dgm:t>
    </dgm:pt>
    <dgm:pt modelId="{23FF616B-52B0-43CF-A002-BEFCB2E4CBFE}" type="parTrans" cxnId="{A1C092F4-0542-4E83-A3F2-B672AC04538E}">
      <dgm:prSet/>
      <dgm:spPr/>
      <dgm:t>
        <a:bodyPr/>
        <a:lstStyle/>
        <a:p>
          <a:endParaRPr lang="en-US"/>
        </a:p>
      </dgm:t>
    </dgm:pt>
    <dgm:pt modelId="{E6E4DE34-5746-4B4B-9086-3680FF596C40}" type="sibTrans" cxnId="{A1C092F4-0542-4E83-A3F2-B672AC04538E}">
      <dgm:prSet/>
      <dgm:spPr/>
      <dgm:t>
        <a:bodyPr/>
        <a:lstStyle/>
        <a:p>
          <a:endParaRPr lang="en-US"/>
        </a:p>
      </dgm:t>
    </dgm:pt>
    <dgm:pt modelId="{F4F78EBE-F84D-4052-88DB-E1F32C3FD55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/>
            <a:t>The Artemis missions, which seek to land astronauts on the moon, inspired the payload challenge.</a:t>
          </a:r>
        </a:p>
      </dgm:t>
    </dgm:pt>
    <dgm:pt modelId="{D44250E5-D207-48E5-AE1D-CD9E37FB457A}" type="parTrans" cxnId="{E58D3292-1428-4BD7-B950-4EBEBE0D4955}">
      <dgm:prSet/>
      <dgm:spPr/>
      <dgm:t>
        <a:bodyPr/>
        <a:lstStyle/>
        <a:p>
          <a:endParaRPr lang="en-US"/>
        </a:p>
      </dgm:t>
    </dgm:pt>
    <dgm:pt modelId="{EB350971-1A13-4D40-A0AF-59D1CF22FF3E}" type="sibTrans" cxnId="{E58D3292-1428-4BD7-B950-4EBEBE0D4955}">
      <dgm:prSet/>
      <dgm:spPr/>
      <dgm:t>
        <a:bodyPr/>
        <a:lstStyle/>
        <a:p>
          <a:endParaRPr lang="en-US"/>
        </a:p>
      </dgm:t>
    </dgm:pt>
    <dgm:pt modelId="{16ABE0BC-4DF3-4DD7-A170-A1D311AD5E1C}" type="pres">
      <dgm:prSet presAssocID="{2DCE049E-DA9B-404C-8AAC-5E9724900714}" presName="root" presStyleCnt="0">
        <dgm:presLayoutVars>
          <dgm:dir/>
          <dgm:resizeHandles val="exact"/>
        </dgm:presLayoutVars>
      </dgm:prSet>
      <dgm:spPr/>
    </dgm:pt>
    <dgm:pt modelId="{F0C1E61E-9E0B-4B22-8141-4CC8B28B8DE0}" type="pres">
      <dgm:prSet presAssocID="{6A5F63D4-5BBB-4996-A93D-68381E328004}" presName="compNode" presStyleCnt="0"/>
      <dgm:spPr/>
    </dgm:pt>
    <dgm:pt modelId="{5910EC1A-8383-42F5-8967-2CD3C8BB529C}" type="pres">
      <dgm:prSet presAssocID="{6A5F63D4-5BBB-4996-A93D-68381E328004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  <a:solidFill>
          <a:schemeClr val="accent5">
            <a:lumMod val="75000"/>
            <a:alpha val="24940"/>
          </a:schemeClr>
        </a:solidFill>
      </dgm:spPr>
    </dgm:pt>
    <dgm:pt modelId="{DBDD2AA4-735D-4934-A97B-A1CD98336A65}" type="pres">
      <dgm:prSet presAssocID="{6A5F63D4-5BBB-4996-A93D-68381E328004}" presName="iconRect" presStyleLbl="node1" presStyleIdx="0" presStyleCnt="2" custScaleX="118391" custScaleY="118391"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</dgm:pt>
    <dgm:pt modelId="{4A6BB0C6-4374-42FC-830D-5719346AF111}" type="pres">
      <dgm:prSet presAssocID="{6A5F63D4-5BBB-4996-A93D-68381E328004}" presName="spaceRect" presStyleCnt="0"/>
      <dgm:spPr/>
    </dgm:pt>
    <dgm:pt modelId="{01E055C9-9A7E-4630-9689-921EB4DCFD3D}" type="pres">
      <dgm:prSet presAssocID="{6A5F63D4-5BBB-4996-A93D-68381E328004}" presName="textRect" presStyleLbl="revTx" presStyleIdx="0" presStyleCnt="2">
        <dgm:presLayoutVars>
          <dgm:chMax val="1"/>
          <dgm:chPref val="1"/>
        </dgm:presLayoutVars>
      </dgm:prSet>
      <dgm:spPr/>
    </dgm:pt>
    <dgm:pt modelId="{A2A5F593-750A-4B57-91E1-3682EC410602}" type="pres">
      <dgm:prSet presAssocID="{E6E4DE34-5746-4B4B-9086-3680FF596C40}" presName="sibTrans" presStyleCnt="0"/>
      <dgm:spPr/>
    </dgm:pt>
    <dgm:pt modelId="{00DD7C94-9B96-4BFA-B1DF-71E9FB82FF67}" type="pres">
      <dgm:prSet presAssocID="{F4F78EBE-F84D-4052-88DB-E1F32C3FD551}" presName="compNode" presStyleCnt="0"/>
      <dgm:spPr/>
    </dgm:pt>
    <dgm:pt modelId="{A956F2F2-ABA4-47CB-8310-204348CFD9E6}" type="pres">
      <dgm:prSet presAssocID="{F4F78EBE-F84D-4052-88DB-E1F32C3FD551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  <a:solidFill>
          <a:schemeClr val="accent5">
            <a:lumMod val="75000"/>
            <a:alpha val="24833"/>
          </a:schemeClr>
        </a:solidFill>
      </dgm:spPr>
    </dgm:pt>
    <dgm:pt modelId="{ABDC8BF4-A3C6-48E0-875E-26100C38A99C}" type="pres">
      <dgm:prSet presAssocID="{F4F78EBE-F84D-4052-88DB-E1F32C3FD551}" presName="iconRect" presStyleLbl="node1" presStyleIdx="1" presStyleCnt="2" custScaleX="118391" custScaleY="118391"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</dgm:pt>
    <dgm:pt modelId="{B1339611-F5AF-45E3-890E-C33EF2D599F6}" type="pres">
      <dgm:prSet presAssocID="{F4F78EBE-F84D-4052-88DB-E1F32C3FD551}" presName="spaceRect" presStyleCnt="0"/>
      <dgm:spPr/>
    </dgm:pt>
    <dgm:pt modelId="{43C669F0-90F4-4100-9E3A-81E908D906DB}" type="pres">
      <dgm:prSet presAssocID="{F4F78EBE-F84D-4052-88DB-E1F32C3FD55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575920B-E149-4092-9F8B-0358C420C176}" type="presOf" srcId="{6A5F63D4-5BBB-4996-A93D-68381E328004}" destId="{01E055C9-9A7E-4630-9689-921EB4DCFD3D}" srcOrd="0" destOrd="0" presId="urn:microsoft.com/office/officeart/2018/5/layout/IconLeafLabelList"/>
    <dgm:cxn modelId="{72C0183E-2042-4FBF-A8BA-9AEFFB65ADA9}" type="presOf" srcId="{F4F78EBE-F84D-4052-88DB-E1F32C3FD551}" destId="{43C669F0-90F4-4100-9E3A-81E908D906DB}" srcOrd="0" destOrd="0" presId="urn:microsoft.com/office/officeart/2018/5/layout/IconLeafLabelList"/>
    <dgm:cxn modelId="{E58D3292-1428-4BD7-B950-4EBEBE0D4955}" srcId="{2DCE049E-DA9B-404C-8AAC-5E9724900714}" destId="{F4F78EBE-F84D-4052-88DB-E1F32C3FD551}" srcOrd="1" destOrd="0" parTransId="{D44250E5-D207-48E5-AE1D-CD9E37FB457A}" sibTransId="{EB350971-1A13-4D40-A0AF-59D1CF22FF3E}"/>
    <dgm:cxn modelId="{4E807FE2-E939-46B9-9227-4924ECE022D8}" type="presOf" srcId="{2DCE049E-DA9B-404C-8AAC-5E9724900714}" destId="{16ABE0BC-4DF3-4DD7-A170-A1D311AD5E1C}" srcOrd="0" destOrd="0" presId="urn:microsoft.com/office/officeart/2018/5/layout/IconLeafLabelList"/>
    <dgm:cxn modelId="{A1C092F4-0542-4E83-A3F2-B672AC04538E}" srcId="{2DCE049E-DA9B-404C-8AAC-5E9724900714}" destId="{6A5F63D4-5BBB-4996-A93D-68381E328004}" srcOrd="0" destOrd="0" parTransId="{23FF616B-52B0-43CF-A002-BEFCB2E4CBFE}" sibTransId="{E6E4DE34-5746-4B4B-9086-3680FF596C40}"/>
    <dgm:cxn modelId="{EC9E6B0D-141B-4555-B6D8-DB745C9BC6A4}" type="presParOf" srcId="{16ABE0BC-4DF3-4DD7-A170-A1D311AD5E1C}" destId="{F0C1E61E-9E0B-4B22-8141-4CC8B28B8DE0}" srcOrd="0" destOrd="0" presId="urn:microsoft.com/office/officeart/2018/5/layout/IconLeafLabelList"/>
    <dgm:cxn modelId="{3FB2CA45-2AAE-47ED-BFF6-13972E4BF192}" type="presParOf" srcId="{F0C1E61E-9E0B-4B22-8141-4CC8B28B8DE0}" destId="{5910EC1A-8383-42F5-8967-2CD3C8BB529C}" srcOrd="0" destOrd="0" presId="urn:microsoft.com/office/officeart/2018/5/layout/IconLeafLabelList"/>
    <dgm:cxn modelId="{9AEAC65A-142B-42E3-9FA1-CD79004A92E9}" type="presParOf" srcId="{F0C1E61E-9E0B-4B22-8141-4CC8B28B8DE0}" destId="{DBDD2AA4-735D-4934-A97B-A1CD98336A65}" srcOrd="1" destOrd="0" presId="urn:microsoft.com/office/officeart/2018/5/layout/IconLeafLabelList"/>
    <dgm:cxn modelId="{B878F2AF-5630-4D38-9C9B-37ECA4492D1B}" type="presParOf" srcId="{F0C1E61E-9E0B-4B22-8141-4CC8B28B8DE0}" destId="{4A6BB0C6-4374-42FC-830D-5719346AF111}" srcOrd="2" destOrd="0" presId="urn:microsoft.com/office/officeart/2018/5/layout/IconLeafLabelList"/>
    <dgm:cxn modelId="{A8112344-9F20-4EB3-8C5B-60723ACDAE47}" type="presParOf" srcId="{F0C1E61E-9E0B-4B22-8141-4CC8B28B8DE0}" destId="{01E055C9-9A7E-4630-9689-921EB4DCFD3D}" srcOrd="3" destOrd="0" presId="urn:microsoft.com/office/officeart/2018/5/layout/IconLeafLabelList"/>
    <dgm:cxn modelId="{3632BF50-3D8C-49D8-95E4-A020CF812180}" type="presParOf" srcId="{16ABE0BC-4DF3-4DD7-A170-A1D311AD5E1C}" destId="{A2A5F593-750A-4B57-91E1-3682EC410602}" srcOrd="1" destOrd="0" presId="urn:microsoft.com/office/officeart/2018/5/layout/IconLeafLabelList"/>
    <dgm:cxn modelId="{3D7D073E-5FFC-42F0-B11E-9DE6DBD52F33}" type="presParOf" srcId="{16ABE0BC-4DF3-4DD7-A170-A1D311AD5E1C}" destId="{00DD7C94-9B96-4BFA-B1DF-71E9FB82FF67}" srcOrd="2" destOrd="0" presId="urn:microsoft.com/office/officeart/2018/5/layout/IconLeafLabelList"/>
    <dgm:cxn modelId="{D5DD5BDA-4A82-41E1-A8C2-F957FCA590D6}" type="presParOf" srcId="{00DD7C94-9B96-4BFA-B1DF-71E9FB82FF67}" destId="{A956F2F2-ABA4-47CB-8310-204348CFD9E6}" srcOrd="0" destOrd="0" presId="urn:microsoft.com/office/officeart/2018/5/layout/IconLeafLabelList"/>
    <dgm:cxn modelId="{5A76EF14-8359-430C-9890-EC0D6A583852}" type="presParOf" srcId="{00DD7C94-9B96-4BFA-B1DF-71E9FB82FF67}" destId="{ABDC8BF4-A3C6-48E0-875E-26100C38A99C}" srcOrd="1" destOrd="0" presId="urn:microsoft.com/office/officeart/2018/5/layout/IconLeafLabelList"/>
    <dgm:cxn modelId="{70F3719C-7A17-45C5-A2F7-C007A857434B}" type="presParOf" srcId="{00DD7C94-9B96-4BFA-B1DF-71E9FB82FF67}" destId="{B1339611-F5AF-45E3-890E-C33EF2D599F6}" srcOrd="2" destOrd="0" presId="urn:microsoft.com/office/officeart/2018/5/layout/IconLeafLabelList"/>
    <dgm:cxn modelId="{2F5B6ADC-382E-48AF-A298-328CE84E1AA4}" type="presParOf" srcId="{00DD7C94-9B96-4BFA-B1DF-71E9FB82FF67}" destId="{43C669F0-90F4-4100-9E3A-81E908D906D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5062C7-5B21-774F-99B2-59D2B77B0736}" type="doc">
      <dgm:prSet loTypeId="urn:microsoft.com/office/officeart/2008/layout/PictureAccentList" loCatId="icon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267CD785-E7C6-044A-A363-26D35BB88CDE}">
      <dgm:prSet phldrT="[Text]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/>
            <a:t>Technical Specifications</a:t>
          </a:r>
        </a:p>
      </dgm:t>
    </dgm:pt>
    <dgm:pt modelId="{19F79EC1-091B-414F-9D33-E1BA8A93898A}" type="parTrans" cxnId="{B9B0BAD2-837A-F54C-8439-D2575B3AAF01}">
      <dgm:prSet/>
      <dgm:spPr/>
      <dgm:t>
        <a:bodyPr/>
        <a:lstStyle/>
        <a:p>
          <a:endParaRPr lang="en-US"/>
        </a:p>
      </dgm:t>
    </dgm:pt>
    <dgm:pt modelId="{9887A729-3047-3F4D-9720-BE7A115738E3}" type="sibTrans" cxnId="{B9B0BAD2-837A-F54C-8439-D2575B3AAF01}">
      <dgm:prSet/>
      <dgm:spPr/>
      <dgm:t>
        <a:bodyPr/>
        <a:lstStyle/>
        <a:p>
          <a:endParaRPr lang="en-US"/>
        </a:p>
      </dgm:t>
    </dgm:pt>
    <dgm:pt modelId="{DA4D8949-EA3C-8448-B981-7CF86FA8CA2B}">
      <dgm:prSet phldrT="[Text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l"/>
          <a:r>
            <a:rPr lang="en-US" sz="1600" b="0" i="0" u="none"/>
            <a:t>The vehicle needs to reach an altitude of up to 1 mile (5280 feet) and be recovered safely.</a:t>
          </a:r>
          <a:endParaRPr lang="en-US" sz="1600"/>
        </a:p>
      </dgm:t>
    </dgm:pt>
    <dgm:pt modelId="{ED095C5F-3841-8B4B-8D67-8BF95D5FA8CB}" type="parTrans" cxnId="{D5BD2188-A050-DA4E-ABF1-52AEE4974338}">
      <dgm:prSet/>
      <dgm:spPr/>
      <dgm:t>
        <a:bodyPr/>
        <a:lstStyle/>
        <a:p>
          <a:endParaRPr lang="en-US"/>
        </a:p>
      </dgm:t>
    </dgm:pt>
    <dgm:pt modelId="{32F94CE3-6BB6-4549-B8C1-82F82B72EFF6}" type="sibTrans" cxnId="{D5BD2188-A050-DA4E-ABF1-52AEE4974338}">
      <dgm:prSet/>
      <dgm:spPr/>
      <dgm:t>
        <a:bodyPr/>
        <a:lstStyle/>
        <a:p>
          <a:endParaRPr lang="en-US"/>
        </a:p>
      </dgm:t>
    </dgm:pt>
    <dgm:pt modelId="{485D3627-8013-5B48-8B84-05E652683759}">
      <dgm:prSet phldrT="[Text]" custT="1"/>
      <dgm:spPr>
        <a:solidFill>
          <a:schemeClr val="accent6">
            <a:lumMod val="75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600" b="0" i="0" u="none"/>
            <a:t>The vehicle is to withstand a variety of loads and functions throughout the flight.</a:t>
          </a:r>
          <a:endParaRPr lang="en-US" sz="1600"/>
        </a:p>
      </dgm:t>
    </dgm:pt>
    <dgm:pt modelId="{5FF30224-5DC4-AB40-89D8-1D26873BC744}" type="parTrans" cxnId="{6605DFFD-403E-1945-936D-6291C23714DF}">
      <dgm:prSet/>
      <dgm:spPr/>
      <dgm:t>
        <a:bodyPr/>
        <a:lstStyle/>
        <a:p>
          <a:endParaRPr lang="en-US"/>
        </a:p>
      </dgm:t>
    </dgm:pt>
    <dgm:pt modelId="{3A1E6DAD-FAF1-8A42-84B2-79EB945F9227}" type="sibTrans" cxnId="{6605DFFD-403E-1945-936D-6291C23714DF}">
      <dgm:prSet/>
      <dgm:spPr/>
      <dgm:t>
        <a:bodyPr/>
        <a:lstStyle/>
        <a:p>
          <a:endParaRPr lang="en-US"/>
        </a:p>
      </dgm:t>
    </dgm:pt>
    <dgm:pt modelId="{1D37D62B-F454-7546-AAAF-C7DE559FBF32}">
      <dgm:prSet phldrT="[Text]" custT="1"/>
      <dgm:spPr>
        <a:solidFill>
          <a:schemeClr val="accent6">
            <a:lumMod val="75000"/>
            <a:alpha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600" b="0" i="0" u="none"/>
            <a:t>Materials and mass are tracked to assist in error analysis.</a:t>
          </a:r>
          <a:endParaRPr lang="en-US" sz="1600"/>
        </a:p>
      </dgm:t>
    </dgm:pt>
    <dgm:pt modelId="{C15B425D-8479-8947-8585-56B6809F2444}" type="parTrans" cxnId="{09D7147B-E184-DE44-88DA-173FCCA3237F}">
      <dgm:prSet/>
      <dgm:spPr/>
      <dgm:t>
        <a:bodyPr/>
        <a:lstStyle/>
        <a:p>
          <a:endParaRPr lang="en-US"/>
        </a:p>
      </dgm:t>
    </dgm:pt>
    <dgm:pt modelId="{F623617A-0BC1-9C47-9E28-CAA756ED5453}" type="sibTrans" cxnId="{09D7147B-E184-DE44-88DA-173FCCA3237F}">
      <dgm:prSet/>
      <dgm:spPr/>
      <dgm:t>
        <a:bodyPr/>
        <a:lstStyle/>
        <a:p>
          <a:endParaRPr lang="en-US"/>
        </a:p>
      </dgm:t>
    </dgm:pt>
    <dgm:pt modelId="{0C96AE8D-06C1-F346-A8E1-87F46464CFA2}">
      <dgm:prSet phldrT="[Text]" custT="1"/>
      <dgm:spPr>
        <a:solidFill>
          <a:schemeClr val="accent6">
            <a:lumMod val="75000"/>
            <a:alpha val="7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600" b="0" i="0" u="none"/>
            <a:t>Velocity, altitude, acceleration, and GPS to track vehicle and perform analysis.</a:t>
          </a:r>
          <a:endParaRPr lang="en-US" sz="1600"/>
        </a:p>
      </dgm:t>
    </dgm:pt>
    <dgm:pt modelId="{DCE3ADE7-302B-B046-8B63-E36661E5636B}" type="parTrans" cxnId="{E970DCEF-9011-E340-A107-9E63D0A1AA8A}">
      <dgm:prSet/>
      <dgm:spPr/>
      <dgm:t>
        <a:bodyPr/>
        <a:lstStyle/>
        <a:p>
          <a:endParaRPr lang="en-US"/>
        </a:p>
      </dgm:t>
    </dgm:pt>
    <dgm:pt modelId="{DF115453-5C8E-C847-8BD6-6370C1B55713}" type="sibTrans" cxnId="{E970DCEF-9011-E340-A107-9E63D0A1AA8A}">
      <dgm:prSet/>
      <dgm:spPr/>
      <dgm:t>
        <a:bodyPr/>
        <a:lstStyle/>
        <a:p>
          <a:endParaRPr lang="en-US"/>
        </a:p>
      </dgm:t>
    </dgm:pt>
    <dgm:pt modelId="{2E87CC46-E1B2-1246-952A-D75645D8FAF5}">
      <dgm:prSet custT="1"/>
      <dgm:spPr>
        <a:solidFill>
          <a:schemeClr val="accent6">
            <a:lumMod val="75000"/>
            <a:alpha val="6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l"/>
          <a:r>
            <a:rPr lang="en-US" sz="1600" b="0" i="0" u="none"/>
            <a:t>Payload deploys between 400-600 feet on the descent and speed is to be reduced, without parachutes or streamers.</a:t>
          </a:r>
          <a:endParaRPr lang="en-US" sz="1600"/>
        </a:p>
      </dgm:t>
    </dgm:pt>
    <dgm:pt modelId="{2754D1E9-A0C2-1A45-B9EA-17631CF9A497}" type="parTrans" cxnId="{D4FDFC02-8D72-494C-B53B-74557592B1BE}">
      <dgm:prSet/>
      <dgm:spPr/>
      <dgm:t>
        <a:bodyPr/>
        <a:lstStyle/>
        <a:p>
          <a:endParaRPr lang="en-US"/>
        </a:p>
      </dgm:t>
    </dgm:pt>
    <dgm:pt modelId="{2A0E21B7-679F-C74A-A5B6-F6132DC6E714}" type="sibTrans" cxnId="{D4FDFC02-8D72-494C-B53B-74557592B1BE}">
      <dgm:prSet/>
      <dgm:spPr/>
      <dgm:t>
        <a:bodyPr/>
        <a:lstStyle/>
        <a:p>
          <a:endParaRPr lang="en-US"/>
        </a:p>
      </dgm:t>
    </dgm:pt>
    <dgm:pt modelId="{2E7451CA-A842-524A-9316-9EBC9C544186}" type="pres">
      <dgm:prSet presAssocID="{645062C7-5B21-774F-99B2-59D2B77B073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412AA54-85E6-F14E-BB84-D357124D6CAE}" type="pres">
      <dgm:prSet presAssocID="{267CD785-E7C6-044A-A363-26D35BB88CDE}" presName="root" presStyleCnt="0">
        <dgm:presLayoutVars>
          <dgm:chMax/>
          <dgm:chPref val="4"/>
        </dgm:presLayoutVars>
      </dgm:prSet>
      <dgm:spPr/>
    </dgm:pt>
    <dgm:pt modelId="{BDB3F792-447C-BA4D-AB29-5068CA2112DD}" type="pres">
      <dgm:prSet presAssocID="{267CD785-E7C6-044A-A363-26D35BB88CDE}" presName="rootComposite" presStyleCnt="0">
        <dgm:presLayoutVars/>
      </dgm:prSet>
      <dgm:spPr/>
    </dgm:pt>
    <dgm:pt modelId="{BC251105-0FB8-F74A-A320-AFABC934C9BF}" type="pres">
      <dgm:prSet presAssocID="{267CD785-E7C6-044A-A363-26D35BB88CDE}" presName="rootText" presStyleLbl="node0" presStyleIdx="0" presStyleCnt="1" custScaleX="149061" custScaleY="97919" custLinFactNeighborX="-6289" custLinFactNeighborY="5124">
        <dgm:presLayoutVars>
          <dgm:chMax/>
          <dgm:chPref val="4"/>
        </dgm:presLayoutVars>
      </dgm:prSet>
      <dgm:spPr/>
    </dgm:pt>
    <dgm:pt modelId="{31C9A86E-05AC-F741-BFD5-E5BADCFFA454}" type="pres">
      <dgm:prSet presAssocID="{267CD785-E7C6-044A-A363-26D35BB88CDE}" presName="childShape" presStyleCnt="0">
        <dgm:presLayoutVars>
          <dgm:chMax val="0"/>
          <dgm:chPref val="0"/>
        </dgm:presLayoutVars>
      </dgm:prSet>
      <dgm:spPr/>
    </dgm:pt>
    <dgm:pt modelId="{3235A162-6890-C042-A6AC-E3EE3E973130}" type="pres">
      <dgm:prSet presAssocID="{DA4D8949-EA3C-8448-B981-7CF86FA8CA2B}" presName="childComposite" presStyleCnt="0">
        <dgm:presLayoutVars>
          <dgm:chMax val="0"/>
          <dgm:chPref val="0"/>
        </dgm:presLayoutVars>
      </dgm:prSet>
      <dgm:spPr/>
    </dgm:pt>
    <dgm:pt modelId="{198BCAD5-A158-194F-960F-0F621E1A8BAD}" type="pres">
      <dgm:prSet presAssocID="{DA4D8949-EA3C-8448-B981-7CF86FA8CA2B}" presName="Image" presStyleLbl="node1" presStyleIdx="0" presStyleCnt="5" custLinFactX="-100000" custLinFactNeighborX="-15155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50000"/>
            </a:schemeClr>
          </a:solidFill>
        </a:ln>
      </dgm:spPr>
    </dgm:pt>
    <dgm:pt modelId="{4BF8B24A-517C-8445-841E-F52CACEA75D4}" type="pres">
      <dgm:prSet presAssocID="{DA4D8949-EA3C-8448-B981-7CF86FA8CA2B}" presName="childText" presStyleLbl="lnNode1" presStyleIdx="0" presStyleCnt="5" custScaleX="153164" custScaleY="98078">
        <dgm:presLayoutVars>
          <dgm:chMax val="0"/>
          <dgm:chPref val="0"/>
          <dgm:bulletEnabled val="1"/>
        </dgm:presLayoutVars>
      </dgm:prSet>
      <dgm:spPr/>
    </dgm:pt>
    <dgm:pt modelId="{BBC76889-541B-6048-8EC5-6B0E70129FFD}" type="pres">
      <dgm:prSet presAssocID="{485D3627-8013-5B48-8B84-05E652683759}" presName="childComposite" presStyleCnt="0">
        <dgm:presLayoutVars>
          <dgm:chMax val="0"/>
          <dgm:chPref val="0"/>
        </dgm:presLayoutVars>
      </dgm:prSet>
      <dgm:spPr/>
    </dgm:pt>
    <dgm:pt modelId="{D977DE90-660C-DD4D-85A9-B3EBBA36F7D5}" type="pres">
      <dgm:prSet presAssocID="{485D3627-8013-5B48-8B84-05E652683759}" presName="Image" presStyleLbl="node1" presStyleIdx="1" presStyleCnt="5" custLinFactX="-100000" custLinFactNeighborX="-15155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50000"/>
            </a:schemeClr>
          </a:solidFill>
        </a:ln>
      </dgm:spPr>
    </dgm:pt>
    <dgm:pt modelId="{6D9875C5-0427-6E45-951D-263041824600}" type="pres">
      <dgm:prSet presAssocID="{485D3627-8013-5B48-8B84-05E652683759}" presName="childText" presStyleLbl="lnNode1" presStyleIdx="1" presStyleCnt="5" custScaleX="153164" custScaleY="98078">
        <dgm:presLayoutVars>
          <dgm:chMax val="0"/>
          <dgm:chPref val="0"/>
          <dgm:bulletEnabled val="1"/>
        </dgm:presLayoutVars>
      </dgm:prSet>
      <dgm:spPr/>
    </dgm:pt>
    <dgm:pt modelId="{FD0869AE-8683-2E42-8B87-2E25904E58A3}" type="pres">
      <dgm:prSet presAssocID="{1D37D62B-F454-7546-AAAF-C7DE559FBF32}" presName="childComposite" presStyleCnt="0">
        <dgm:presLayoutVars>
          <dgm:chMax val="0"/>
          <dgm:chPref val="0"/>
        </dgm:presLayoutVars>
      </dgm:prSet>
      <dgm:spPr/>
    </dgm:pt>
    <dgm:pt modelId="{15B8ECF7-1E3E-CE47-BA57-5F9CF8E05F21}" type="pres">
      <dgm:prSet presAssocID="{1D37D62B-F454-7546-AAAF-C7DE559FBF32}" presName="Image" presStyleLbl="node1" presStyleIdx="2" presStyleCnt="5" custLinFactX="-100000" custLinFactNeighborX="-15155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50000"/>
            </a:schemeClr>
          </a:solidFill>
        </a:ln>
      </dgm:spPr>
    </dgm:pt>
    <dgm:pt modelId="{6E4DEEA5-ABAE-D945-9A40-E5C00D53F589}" type="pres">
      <dgm:prSet presAssocID="{1D37D62B-F454-7546-AAAF-C7DE559FBF32}" presName="childText" presStyleLbl="lnNode1" presStyleIdx="2" presStyleCnt="5" custScaleX="153164" custScaleY="98078">
        <dgm:presLayoutVars>
          <dgm:chMax val="0"/>
          <dgm:chPref val="0"/>
          <dgm:bulletEnabled val="1"/>
        </dgm:presLayoutVars>
      </dgm:prSet>
      <dgm:spPr/>
    </dgm:pt>
    <dgm:pt modelId="{D9D574EF-F115-AD41-8EA1-B6E9DE68D158}" type="pres">
      <dgm:prSet presAssocID="{0C96AE8D-06C1-F346-A8E1-87F46464CFA2}" presName="childComposite" presStyleCnt="0">
        <dgm:presLayoutVars>
          <dgm:chMax val="0"/>
          <dgm:chPref val="0"/>
        </dgm:presLayoutVars>
      </dgm:prSet>
      <dgm:spPr/>
    </dgm:pt>
    <dgm:pt modelId="{97129FDA-DC46-2C42-9606-B47DF4FF8BC6}" type="pres">
      <dgm:prSet presAssocID="{0C96AE8D-06C1-F346-A8E1-87F46464CFA2}" presName="Image" presStyleLbl="node1" presStyleIdx="3" presStyleCnt="5" custLinFactX="-100000" custLinFactNeighborX="-15155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50000"/>
            </a:schemeClr>
          </a:solidFill>
        </a:ln>
      </dgm:spPr>
    </dgm:pt>
    <dgm:pt modelId="{20840430-22F0-4740-BCA1-41617D754D38}" type="pres">
      <dgm:prSet presAssocID="{0C96AE8D-06C1-F346-A8E1-87F46464CFA2}" presName="childText" presStyleLbl="lnNode1" presStyleIdx="3" presStyleCnt="5" custScaleX="153164" custScaleY="98078">
        <dgm:presLayoutVars>
          <dgm:chMax val="0"/>
          <dgm:chPref val="0"/>
          <dgm:bulletEnabled val="1"/>
        </dgm:presLayoutVars>
      </dgm:prSet>
      <dgm:spPr/>
    </dgm:pt>
    <dgm:pt modelId="{2F548F01-9025-1848-AD45-8E3A15EC5291}" type="pres">
      <dgm:prSet presAssocID="{2E87CC46-E1B2-1246-952A-D75645D8FAF5}" presName="childComposite" presStyleCnt="0">
        <dgm:presLayoutVars>
          <dgm:chMax val="0"/>
          <dgm:chPref val="0"/>
        </dgm:presLayoutVars>
      </dgm:prSet>
      <dgm:spPr/>
    </dgm:pt>
    <dgm:pt modelId="{008F3F77-EA29-6046-83C6-6A0B9B66F568}" type="pres">
      <dgm:prSet presAssocID="{2E87CC46-E1B2-1246-952A-D75645D8FAF5}" presName="Image" presStyleLbl="node1" presStyleIdx="4" presStyleCnt="5" custLinFactX="-100000" custLinFactNeighborX="-15155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50000"/>
            </a:schemeClr>
          </a:solidFill>
        </a:ln>
      </dgm:spPr>
    </dgm:pt>
    <dgm:pt modelId="{A7346B52-961B-C947-AB10-100DA71795DF}" type="pres">
      <dgm:prSet presAssocID="{2E87CC46-E1B2-1246-952A-D75645D8FAF5}" presName="childText" presStyleLbl="lnNode1" presStyleIdx="4" presStyleCnt="5" custScaleX="153164" custScaleY="98078">
        <dgm:presLayoutVars>
          <dgm:chMax val="0"/>
          <dgm:chPref val="0"/>
          <dgm:bulletEnabled val="1"/>
        </dgm:presLayoutVars>
      </dgm:prSet>
      <dgm:spPr/>
    </dgm:pt>
  </dgm:ptLst>
  <dgm:cxnLst>
    <dgm:cxn modelId="{D4FDFC02-8D72-494C-B53B-74557592B1BE}" srcId="{267CD785-E7C6-044A-A363-26D35BB88CDE}" destId="{2E87CC46-E1B2-1246-952A-D75645D8FAF5}" srcOrd="4" destOrd="0" parTransId="{2754D1E9-A0C2-1A45-B9EA-17631CF9A497}" sibTransId="{2A0E21B7-679F-C74A-A5B6-F6132DC6E714}"/>
    <dgm:cxn modelId="{FCC6E312-018A-C548-AB8F-8BB0E60BC4DE}" type="presOf" srcId="{1D37D62B-F454-7546-AAAF-C7DE559FBF32}" destId="{6E4DEEA5-ABAE-D945-9A40-E5C00D53F589}" srcOrd="0" destOrd="0" presId="urn:microsoft.com/office/officeart/2008/layout/PictureAccentList"/>
    <dgm:cxn modelId="{8798AE46-A2A7-964E-A058-3B4192D9BE05}" type="presOf" srcId="{0C96AE8D-06C1-F346-A8E1-87F46464CFA2}" destId="{20840430-22F0-4740-BCA1-41617D754D38}" srcOrd="0" destOrd="0" presId="urn:microsoft.com/office/officeart/2008/layout/PictureAccentList"/>
    <dgm:cxn modelId="{09D7147B-E184-DE44-88DA-173FCCA3237F}" srcId="{267CD785-E7C6-044A-A363-26D35BB88CDE}" destId="{1D37D62B-F454-7546-AAAF-C7DE559FBF32}" srcOrd="2" destOrd="0" parTransId="{C15B425D-8479-8947-8585-56B6809F2444}" sibTransId="{F623617A-0BC1-9C47-9E28-CAA756ED5453}"/>
    <dgm:cxn modelId="{9FD9527C-EE40-EC42-911E-90C1C10DAEAE}" type="presOf" srcId="{267CD785-E7C6-044A-A363-26D35BB88CDE}" destId="{BC251105-0FB8-F74A-A320-AFABC934C9BF}" srcOrd="0" destOrd="0" presId="urn:microsoft.com/office/officeart/2008/layout/PictureAccentList"/>
    <dgm:cxn modelId="{46A42387-B1B8-F740-9651-755F50C1DDA3}" type="presOf" srcId="{2E87CC46-E1B2-1246-952A-D75645D8FAF5}" destId="{A7346B52-961B-C947-AB10-100DA71795DF}" srcOrd="0" destOrd="0" presId="urn:microsoft.com/office/officeart/2008/layout/PictureAccentList"/>
    <dgm:cxn modelId="{D5BD2188-A050-DA4E-ABF1-52AEE4974338}" srcId="{267CD785-E7C6-044A-A363-26D35BB88CDE}" destId="{DA4D8949-EA3C-8448-B981-7CF86FA8CA2B}" srcOrd="0" destOrd="0" parTransId="{ED095C5F-3841-8B4B-8D67-8BF95D5FA8CB}" sibTransId="{32F94CE3-6BB6-4549-B8C1-82F82B72EFF6}"/>
    <dgm:cxn modelId="{9386D4A8-5A90-8B4D-8F88-119986222310}" type="presOf" srcId="{DA4D8949-EA3C-8448-B981-7CF86FA8CA2B}" destId="{4BF8B24A-517C-8445-841E-F52CACEA75D4}" srcOrd="0" destOrd="0" presId="urn:microsoft.com/office/officeart/2008/layout/PictureAccentList"/>
    <dgm:cxn modelId="{E5B29BBB-7F9F-5943-A704-48939F9DDA5E}" type="presOf" srcId="{645062C7-5B21-774F-99B2-59D2B77B0736}" destId="{2E7451CA-A842-524A-9316-9EBC9C544186}" srcOrd="0" destOrd="0" presId="urn:microsoft.com/office/officeart/2008/layout/PictureAccentList"/>
    <dgm:cxn modelId="{B9B0BAD2-837A-F54C-8439-D2575B3AAF01}" srcId="{645062C7-5B21-774F-99B2-59D2B77B0736}" destId="{267CD785-E7C6-044A-A363-26D35BB88CDE}" srcOrd="0" destOrd="0" parTransId="{19F79EC1-091B-414F-9D33-E1BA8A93898A}" sibTransId="{9887A729-3047-3F4D-9720-BE7A115738E3}"/>
    <dgm:cxn modelId="{E970DCEF-9011-E340-A107-9E63D0A1AA8A}" srcId="{267CD785-E7C6-044A-A363-26D35BB88CDE}" destId="{0C96AE8D-06C1-F346-A8E1-87F46464CFA2}" srcOrd="3" destOrd="0" parTransId="{DCE3ADE7-302B-B046-8B63-E36661E5636B}" sibTransId="{DF115453-5C8E-C847-8BD6-6370C1B55713}"/>
    <dgm:cxn modelId="{17029FF9-D780-5443-850C-DC3678AB0FF1}" type="presOf" srcId="{485D3627-8013-5B48-8B84-05E652683759}" destId="{6D9875C5-0427-6E45-951D-263041824600}" srcOrd="0" destOrd="0" presId="urn:microsoft.com/office/officeart/2008/layout/PictureAccentList"/>
    <dgm:cxn modelId="{6605DFFD-403E-1945-936D-6291C23714DF}" srcId="{267CD785-E7C6-044A-A363-26D35BB88CDE}" destId="{485D3627-8013-5B48-8B84-05E652683759}" srcOrd="1" destOrd="0" parTransId="{5FF30224-5DC4-AB40-89D8-1D26873BC744}" sibTransId="{3A1E6DAD-FAF1-8A42-84B2-79EB945F9227}"/>
    <dgm:cxn modelId="{424901A4-29BD-0B4A-AFEF-EB847E664886}" type="presParOf" srcId="{2E7451CA-A842-524A-9316-9EBC9C544186}" destId="{F412AA54-85E6-F14E-BB84-D357124D6CAE}" srcOrd="0" destOrd="0" presId="urn:microsoft.com/office/officeart/2008/layout/PictureAccentList"/>
    <dgm:cxn modelId="{920EB5AE-DCC4-BF4A-A0B5-9D86C9EB5E73}" type="presParOf" srcId="{F412AA54-85E6-F14E-BB84-D357124D6CAE}" destId="{BDB3F792-447C-BA4D-AB29-5068CA2112DD}" srcOrd="0" destOrd="0" presId="urn:microsoft.com/office/officeart/2008/layout/PictureAccentList"/>
    <dgm:cxn modelId="{5B6BD65F-6CCA-E144-B924-873AA7806AB6}" type="presParOf" srcId="{BDB3F792-447C-BA4D-AB29-5068CA2112DD}" destId="{BC251105-0FB8-F74A-A320-AFABC934C9BF}" srcOrd="0" destOrd="0" presId="urn:microsoft.com/office/officeart/2008/layout/PictureAccentList"/>
    <dgm:cxn modelId="{2CFC0345-7D7A-2444-A584-F2883F29ECF3}" type="presParOf" srcId="{F412AA54-85E6-F14E-BB84-D357124D6CAE}" destId="{31C9A86E-05AC-F741-BFD5-E5BADCFFA454}" srcOrd="1" destOrd="0" presId="urn:microsoft.com/office/officeart/2008/layout/PictureAccentList"/>
    <dgm:cxn modelId="{490EBFD9-4177-0849-9512-CDAE52E054FC}" type="presParOf" srcId="{31C9A86E-05AC-F741-BFD5-E5BADCFFA454}" destId="{3235A162-6890-C042-A6AC-E3EE3E973130}" srcOrd="0" destOrd="0" presId="urn:microsoft.com/office/officeart/2008/layout/PictureAccentList"/>
    <dgm:cxn modelId="{76B37B0E-D052-4C42-90DA-0207D7CE7F83}" type="presParOf" srcId="{3235A162-6890-C042-A6AC-E3EE3E973130}" destId="{198BCAD5-A158-194F-960F-0F621E1A8BAD}" srcOrd="0" destOrd="0" presId="urn:microsoft.com/office/officeart/2008/layout/PictureAccentList"/>
    <dgm:cxn modelId="{DB16E861-B735-CA43-9EA5-7BC2B05B130F}" type="presParOf" srcId="{3235A162-6890-C042-A6AC-E3EE3E973130}" destId="{4BF8B24A-517C-8445-841E-F52CACEA75D4}" srcOrd="1" destOrd="0" presId="urn:microsoft.com/office/officeart/2008/layout/PictureAccentList"/>
    <dgm:cxn modelId="{421B87AF-C6F4-2146-A4AF-FCD795368DB7}" type="presParOf" srcId="{31C9A86E-05AC-F741-BFD5-E5BADCFFA454}" destId="{BBC76889-541B-6048-8EC5-6B0E70129FFD}" srcOrd="1" destOrd="0" presId="urn:microsoft.com/office/officeart/2008/layout/PictureAccentList"/>
    <dgm:cxn modelId="{17CB3F21-2645-F141-8C20-F02CE0BC9C47}" type="presParOf" srcId="{BBC76889-541B-6048-8EC5-6B0E70129FFD}" destId="{D977DE90-660C-DD4D-85A9-B3EBBA36F7D5}" srcOrd="0" destOrd="0" presId="urn:microsoft.com/office/officeart/2008/layout/PictureAccentList"/>
    <dgm:cxn modelId="{FFA16446-E6CA-884F-84F5-026813861037}" type="presParOf" srcId="{BBC76889-541B-6048-8EC5-6B0E70129FFD}" destId="{6D9875C5-0427-6E45-951D-263041824600}" srcOrd="1" destOrd="0" presId="urn:microsoft.com/office/officeart/2008/layout/PictureAccentList"/>
    <dgm:cxn modelId="{11981277-9CA2-4847-985B-9753EC1CBC32}" type="presParOf" srcId="{31C9A86E-05AC-F741-BFD5-E5BADCFFA454}" destId="{FD0869AE-8683-2E42-8B87-2E25904E58A3}" srcOrd="2" destOrd="0" presId="urn:microsoft.com/office/officeart/2008/layout/PictureAccentList"/>
    <dgm:cxn modelId="{7DF620FF-6C80-194E-A72F-A8AB5D3874BE}" type="presParOf" srcId="{FD0869AE-8683-2E42-8B87-2E25904E58A3}" destId="{15B8ECF7-1E3E-CE47-BA57-5F9CF8E05F21}" srcOrd="0" destOrd="0" presId="urn:microsoft.com/office/officeart/2008/layout/PictureAccentList"/>
    <dgm:cxn modelId="{EFD55D54-173B-5445-B946-D7E6C566F8E1}" type="presParOf" srcId="{FD0869AE-8683-2E42-8B87-2E25904E58A3}" destId="{6E4DEEA5-ABAE-D945-9A40-E5C00D53F589}" srcOrd="1" destOrd="0" presId="urn:microsoft.com/office/officeart/2008/layout/PictureAccentList"/>
    <dgm:cxn modelId="{DBEED60F-06F6-1B46-98A7-FF275ED270DE}" type="presParOf" srcId="{31C9A86E-05AC-F741-BFD5-E5BADCFFA454}" destId="{D9D574EF-F115-AD41-8EA1-B6E9DE68D158}" srcOrd="3" destOrd="0" presId="urn:microsoft.com/office/officeart/2008/layout/PictureAccentList"/>
    <dgm:cxn modelId="{BE83A6D2-9CC4-7D47-AC72-3039D45948A4}" type="presParOf" srcId="{D9D574EF-F115-AD41-8EA1-B6E9DE68D158}" destId="{97129FDA-DC46-2C42-9606-B47DF4FF8BC6}" srcOrd="0" destOrd="0" presId="urn:microsoft.com/office/officeart/2008/layout/PictureAccentList"/>
    <dgm:cxn modelId="{B2115E19-0E6D-DB40-91DA-387C3A18DF1E}" type="presParOf" srcId="{D9D574EF-F115-AD41-8EA1-B6E9DE68D158}" destId="{20840430-22F0-4740-BCA1-41617D754D38}" srcOrd="1" destOrd="0" presId="urn:microsoft.com/office/officeart/2008/layout/PictureAccentList"/>
    <dgm:cxn modelId="{980CCC55-384E-9C45-B0E9-E63B6A272937}" type="presParOf" srcId="{31C9A86E-05AC-F741-BFD5-E5BADCFFA454}" destId="{2F548F01-9025-1848-AD45-8E3A15EC5291}" srcOrd="4" destOrd="0" presId="urn:microsoft.com/office/officeart/2008/layout/PictureAccentList"/>
    <dgm:cxn modelId="{17CB4912-AB29-6D47-B00B-5BD715503749}" type="presParOf" srcId="{2F548F01-9025-1848-AD45-8E3A15EC5291}" destId="{008F3F77-EA29-6046-83C6-6A0B9B66F568}" srcOrd="0" destOrd="0" presId="urn:microsoft.com/office/officeart/2008/layout/PictureAccentList"/>
    <dgm:cxn modelId="{A3D1E24B-269B-AE48-B28F-B41E7D348852}" type="presParOf" srcId="{2F548F01-9025-1848-AD45-8E3A15EC5291}" destId="{A7346B52-961B-C947-AB10-100DA71795DF}" srcOrd="1" destOrd="0" presId="urn:microsoft.com/office/officeart/2008/layout/PictureAccent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3EA415-D521-6848-AAE2-738807C293FB}" type="doc">
      <dgm:prSet loTypeId="urn:microsoft.com/office/officeart/2008/layout/PictureAccentList" loCatId="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5FE14C8C-851C-F449-B095-22263F191C25}">
      <dgm:prSet phldrT="[Text]" custT="1"/>
      <dgm:spPr>
        <a:solidFill>
          <a:schemeClr val="tx2">
            <a:lumMod val="75000"/>
            <a:alpha val="80000"/>
          </a:schemeClr>
        </a:solidFill>
      </dgm:spPr>
      <dgm:t>
        <a:bodyPr/>
        <a:lstStyle/>
        <a:p>
          <a:pPr algn="ctr"/>
          <a:r>
            <a:rPr lang="en-US" sz="3600"/>
            <a:t>Regulatory &amp; Legal Compliance</a:t>
          </a:r>
        </a:p>
      </dgm:t>
    </dgm:pt>
    <dgm:pt modelId="{DAB41863-39E6-1642-AF0C-9589A747282F}" type="parTrans" cxnId="{9AF3BFA2-54B2-E849-91C2-957FD79F8275}">
      <dgm:prSet/>
      <dgm:spPr/>
      <dgm:t>
        <a:bodyPr/>
        <a:lstStyle/>
        <a:p>
          <a:pPr algn="l"/>
          <a:endParaRPr lang="en-US"/>
        </a:p>
      </dgm:t>
    </dgm:pt>
    <dgm:pt modelId="{6B08A5C8-D64C-2442-A08F-F52619948ABC}" type="sibTrans" cxnId="{9AF3BFA2-54B2-E849-91C2-957FD79F8275}">
      <dgm:prSet/>
      <dgm:spPr/>
      <dgm:t>
        <a:bodyPr/>
        <a:lstStyle/>
        <a:p>
          <a:pPr algn="l"/>
          <a:endParaRPr lang="en-US"/>
        </a:p>
      </dgm:t>
    </dgm:pt>
    <dgm:pt modelId="{96C0C897-98EA-2A4B-BF88-BAFE3B267865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b="0" i="0" u="none"/>
            <a:t>Rocket will ascend by using a NAR/TRA certified solid-propellant motor.</a:t>
          </a:r>
          <a:endParaRPr lang="en-US"/>
        </a:p>
      </dgm:t>
    </dgm:pt>
    <dgm:pt modelId="{BF636C27-3A93-AA42-9D21-F1715AC85047}" type="parTrans" cxnId="{EB427679-40E2-F84F-9EFE-5EB3DC3F13E2}">
      <dgm:prSet/>
      <dgm:spPr/>
      <dgm:t>
        <a:bodyPr/>
        <a:lstStyle/>
        <a:p>
          <a:pPr algn="l"/>
          <a:endParaRPr lang="en-US"/>
        </a:p>
      </dgm:t>
    </dgm:pt>
    <dgm:pt modelId="{79D40682-E4BF-444C-8E28-264EDF7E567B}" type="sibTrans" cxnId="{EB427679-40E2-F84F-9EFE-5EB3DC3F13E2}">
      <dgm:prSet/>
      <dgm:spPr/>
      <dgm:t>
        <a:bodyPr/>
        <a:lstStyle/>
        <a:p>
          <a:pPr algn="l"/>
          <a:endParaRPr lang="en-US"/>
        </a:p>
      </dgm:t>
    </dgm:pt>
    <dgm:pt modelId="{D43A51EA-D43F-F140-9294-6C3D056AD6F2}">
      <dgm:prSet phldrT="[Text]"/>
      <dgm:spPr>
        <a:solidFill>
          <a:schemeClr val="tx2">
            <a:lumMod val="75000"/>
            <a:alpha val="40538"/>
          </a:schemeClr>
        </a:solidFill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b="0" i="0" u="none"/>
            <a:t>All local and federal laws will be followed, including permits and licenses.</a:t>
          </a:r>
          <a:endParaRPr lang="en-US"/>
        </a:p>
      </dgm:t>
    </dgm:pt>
    <dgm:pt modelId="{EC2EA257-03A3-AF44-A0A3-04C80929ED60}" type="parTrans" cxnId="{F86DB49B-F3BA-C241-9CF2-C5A9ACF58903}">
      <dgm:prSet/>
      <dgm:spPr/>
      <dgm:t>
        <a:bodyPr/>
        <a:lstStyle/>
        <a:p>
          <a:pPr algn="l"/>
          <a:endParaRPr lang="en-US"/>
        </a:p>
      </dgm:t>
    </dgm:pt>
    <dgm:pt modelId="{F3EB28D9-6E75-734E-BF7E-24E576391B92}" type="sibTrans" cxnId="{F86DB49B-F3BA-C241-9CF2-C5A9ACF58903}">
      <dgm:prSet/>
      <dgm:spPr/>
      <dgm:t>
        <a:bodyPr/>
        <a:lstStyle/>
        <a:p>
          <a:pPr algn="l"/>
          <a:endParaRPr lang="en-US"/>
        </a:p>
      </dgm:t>
    </dgm:pt>
    <dgm:pt modelId="{F20B67DB-2964-264C-8862-D2755828C759}" type="pres">
      <dgm:prSet presAssocID="{493EA415-D521-6848-AAE2-738807C293F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E9A61F94-D55F-5547-8B60-2B97F5D89927}" type="pres">
      <dgm:prSet presAssocID="{5FE14C8C-851C-F449-B095-22263F191C25}" presName="root" presStyleCnt="0">
        <dgm:presLayoutVars>
          <dgm:chMax/>
          <dgm:chPref val="4"/>
        </dgm:presLayoutVars>
      </dgm:prSet>
      <dgm:spPr/>
    </dgm:pt>
    <dgm:pt modelId="{2EE810D7-CD0A-8B45-8BDC-76AB54DB5570}" type="pres">
      <dgm:prSet presAssocID="{5FE14C8C-851C-F449-B095-22263F191C25}" presName="rootComposite" presStyleCnt="0">
        <dgm:presLayoutVars/>
      </dgm:prSet>
      <dgm:spPr/>
    </dgm:pt>
    <dgm:pt modelId="{9859D89A-ABD0-CA4D-99DD-110920225B65}" type="pres">
      <dgm:prSet presAssocID="{5FE14C8C-851C-F449-B095-22263F191C25}" presName="rootText" presStyleLbl="node0" presStyleIdx="0" presStyleCnt="1">
        <dgm:presLayoutVars>
          <dgm:chMax/>
          <dgm:chPref val="4"/>
        </dgm:presLayoutVars>
      </dgm:prSet>
      <dgm:spPr/>
    </dgm:pt>
    <dgm:pt modelId="{0D87A109-268F-0246-9F70-672AD374AA27}" type="pres">
      <dgm:prSet presAssocID="{5FE14C8C-851C-F449-B095-22263F191C25}" presName="childShape" presStyleCnt="0">
        <dgm:presLayoutVars>
          <dgm:chMax val="0"/>
          <dgm:chPref val="0"/>
        </dgm:presLayoutVars>
      </dgm:prSet>
      <dgm:spPr/>
    </dgm:pt>
    <dgm:pt modelId="{F9B3A5C4-111D-CF40-85B1-31ED967D6A84}" type="pres">
      <dgm:prSet presAssocID="{96C0C897-98EA-2A4B-BF88-BAFE3B267865}" presName="childComposite" presStyleCnt="0">
        <dgm:presLayoutVars>
          <dgm:chMax val="0"/>
          <dgm:chPref val="0"/>
        </dgm:presLayoutVars>
      </dgm:prSet>
      <dgm:spPr/>
    </dgm:pt>
    <dgm:pt modelId="{19321ED0-A2BE-C143-807B-0E262DC0ED64}" type="pres">
      <dgm:prSet presAssocID="{96C0C897-98EA-2A4B-BF88-BAFE3B267865}" presName="Image" presStyleLbl="node1" presStyleIdx="0" presStyleCnt="2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0F586F75-2934-B844-8522-018DAF8D5203}" type="pres">
      <dgm:prSet presAssocID="{96C0C897-98EA-2A4B-BF88-BAFE3B267865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4B4BD9AD-7CE0-0F4B-AC8B-90E438DBF483}" type="pres">
      <dgm:prSet presAssocID="{D43A51EA-D43F-F140-9294-6C3D056AD6F2}" presName="childComposite" presStyleCnt="0">
        <dgm:presLayoutVars>
          <dgm:chMax val="0"/>
          <dgm:chPref val="0"/>
        </dgm:presLayoutVars>
      </dgm:prSet>
      <dgm:spPr/>
    </dgm:pt>
    <dgm:pt modelId="{DF25A2FA-4364-624F-8BED-3AC6D7AA5693}" type="pres">
      <dgm:prSet presAssocID="{D43A51EA-D43F-F140-9294-6C3D056AD6F2}" presName="Image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6114AE5-E584-3444-915C-17F912C60756}" type="pres">
      <dgm:prSet presAssocID="{D43A51EA-D43F-F140-9294-6C3D056AD6F2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757D43B-7A18-7A43-8B1D-ABDE5148510F}" type="presOf" srcId="{96C0C897-98EA-2A4B-BF88-BAFE3B267865}" destId="{0F586F75-2934-B844-8522-018DAF8D5203}" srcOrd="0" destOrd="0" presId="urn:microsoft.com/office/officeart/2008/layout/PictureAccentList"/>
    <dgm:cxn modelId="{AF2FFF55-B34C-214B-A4C7-9AC8E6058586}" type="presOf" srcId="{5FE14C8C-851C-F449-B095-22263F191C25}" destId="{9859D89A-ABD0-CA4D-99DD-110920225B65}" srcOrd="0" destOrd="0" presId="urn:microsoft.com/office/officeart/2008/layout/PictureAccentList"/>
    <dgm:cxn modelId="{EB427679-40E2-F84F-9EFE-5EB3DC3F13E2}" srcId="{5FE14C8C-851C-F449-B095-22263F191C25}" destId="{96C0C897-98EA-2A4B-BF88-BAFE3B267865}" srcOrd="0" destOrd="0" parTransId="{BF636C27-3A93-AA42-9D21-F1715AC85047}" sibTransId="{79D40682-E4BF-444C-8E28-264EDF7E567B}"/>
    <dgm:cxn modelId="{F86DB49B-F3BA-C241-9CF2-C5A9ACF58903}" srcId="{5FE14C8C-851C-F449-B095-22263F191C25}" destId="{D43A51EA-D43F-F140-9294-6C3D056AD6F2}" srcOrd="1" destOrd="0" parTransId="{EC2EA257-03A3-AF44-A0A3-04C80929ED60}" sibTransId="{F3EB28D9-6E75-734E-BF7E-24E576391B92}"/>
    <dgm:cxn modelId="{9AF3BFA2-54B2-E849-91C2-957FD79F8275}" srcId="{493EA415-D521-6848-AAE2-738807C293FB}" destId="{5FE14C8C-851C-F449-B095-22263F191C25}" srcOrd="0" destOrd="0" parTransId="{DAB41863-39E6-1642-AF0C-9589A747282F}" sibTransId="{6B08A5C8-D64C-2442-A08F-F52619948ABC}"/>
    <dgm:cxn modelId="{57AB25BD-DD4B-514D-8995-81DE93A6F125}" type="presOf" srcId="{D43A51EA-D43F-F140-9294-6C3D056AD6F2}" destId="{B6114AE5-E584-3444-915C-17F912C60756}" srcOrd="0" destOrd="0" presId="urn:microsoft.com/office/officeart/2008/layout/PictureAccentList"/>
    <dgm:cxn modelId="{121207D6-520A-014E-85A1-1E7228395569}" type="presOf" srcId="{493EA415-D521-6848-AAE2-738807C293FB}" destId="{F20B67DB-2964-264C-8862-D2755828C759}" srcOrd="0" destOrd="0" presId="urn:microsoft.com/office/officeart/2008/layout/PictureAccentList"/>
    <dgm:cxn modelId="{005A2554-74F0-E847-AFD3-8212C6749629}" type="presParOf" srcId="{F20B67DB-2964-264C-8862-D2755828C759}" destId="{E9A61F94-D55F-5547-8B60-2B97F5D89927}" srcOrd="0" destOrd="0" presId="urn:microsoft.com/office/officeart/2008/layout/PictureAccentList"/>
    <dgm:cxn modelId="{B46884CD-9142-734C-A3E7-742B27726387}" type="presParOf" srcId="{E9A61F94-D55F-5547-8B60-2B97F5D89927}" destId="{2EE810D7-CD0A-8B45-8BDC-76AB54DB5570}" srcOrd="0" destOrd="0" presId="urn:microsoft.com/office/officeart/2008/layout/PictureAccentList"/>
    <dgm:cxn modelId="{8F02FC25-8D3E-9F47-8791-A183E4E37575}" type="presParOf" srcId="{2EE810D7-CD0A-8B45-8BDC-76AB54DB5570}" destId="{9859D89A-ABD0-CA4D-99DD-110920225B65}" srcOrd="0" destOrd="0" presId="urn:microsoft.com/office/officeart/2008/layout/PictureAccentList"/>
    <dgm:cxn modelId="{1A5A32AA-2DE5-834F-B58F-195231719A2C}" type="presParOf" srcId="{E9A61F94-D55F-5547-8B60-2B97F5D89927}" destId="{0D87A109-268F-0246-9F70-672AD374AA27}" srcOrd="1" destOrd="0" presId="urn:microsoft.com/office/officeart/2008/layout/PictureAccentList"/>
    <dgm:cxn modelId="{366B7B76-1574-3046-B177-4A1421F6294D}" type="presParOf" srcId="{0D87A109-268F-0246-9F70-672AD374AA27}" destId="{F9B3A5C4-111D-CF40-85B1-31ED967D6A84}" srcOrd="0" destOrd="0" presId="urn:microsoft.com/office/officeart/2008/layout/PictureAccentList"/>
    <dgm:cxn modelId="{AB16EA8E-A3DA-0742-B60D-BFB3CB10DFF5}" type="presParOf" srcId="{F9B3A5C4-111D-CF40-85B1-31ED967D6A84}" destId="{19321ED0-A2BE-C143-807B-0E262DC0ED64}" srcOrd="0" destOrd="0" presId="urn:microsoft.com/office/officeart/2008/layout/PictureAccentList"/>
    <dgm:cxn modelId="{FA4EF5A8-25D9-C746-A073-7B785BE31784}" type="presParOf" srcId="{F9B3A5C4-111D-CF40-85B1-31ED967D6A84}" destId="{0F586F75-2934-B844-8522-018DAF8D5203}" srcOrd="1" destOrd="0" presId="urn:microsoft.com/office/officeart/2008/layout/PictureAccentList"/>
    <dgm:cxn modelId="{549D8BBF-3A9B-C447-8DF0-DCF2EFB15668}" type="presParOf" srcId="{0D87A109-268F-0246-9F70-672AD374AA27}" destId="{4B4BD9AD-7CE0-0F4B-AC8B-90E438DBF483}" srcOrd="1" destOrd="0" presId="urn:microsoft.com/office/officeart/2008/layout/PictureAccentList"/>
    <dgm:cxn modelId="{B34C5B0F-77C4-974A-934F-C2A239C62666}" type="presParOf" srcId="{4B4BD9AD-7CE0-0F4B-AC8B-90E438DBF483}" destId="{DF25A2FA-4364-624F-8BED-3AC6D7AA5693}" srcOrd="0" destOrd="0" presId="urn:microsoft.com/office/officeart/2008/layout/PictureAccentList"/>
    <dgm:cxn modelId="{49A5B3EB-C6D4-D944-98E2-C2EAA87E18E8}" type="presParOf" srcId="{4B4BD9AD-7CE0-0F4B-AC8B-90E438DBF483}" destId="{B6114AE5-E584-3444-915C-17F912C6075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3EA415-D521-6848-AAE2-738807C293FB}" type="doc">
      <dgm:prSet loTypeId="urn:microsoft.com/office/officeart/2008/layout/PictureAccentList" loCatId="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5FE14C8C-851C-F449-B095-22263F191C25}">
      <dgm:prSet phldrT="[Text]" custT="1"/>
      <dgm:spPr>
        <a:solidFill>
          <a:schemeClr val="accent1">
            <a:lumMod val="5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ctr"/>
          <a:r>
            <a:rPr lang="en-US" sz="3600"/>
            <a:t>Documentation</a:t>
          </a:r>
        </a:p>
      </dgm:t>
    </dgm:pt>
    <dgm:pt modelId="{DAB41863-39E6-1642-AF0C-9589A747282F}" type="parTrans" cxnId="{9AF3BFA2-54B2-E849-91C2-957FD79F8275}">
      <dgm:prSet/>
      <dgm:spPr/>
      <dgm:t>
        <a:bodyPr/>
        <a:lstStyle/>
        <a:p>
          <a:pPr algn="l"/>
          <a:endParaRPr lang="en-US"/>
        </a:p>
      </dgm:t>
    </dgm:pt>
    <dgm:pt modelId="{6B08A5C8-D64C-2442-A08F-F52619948ABC}" type="sibTrans" cxnId="{9AF3BFA2-54B2-E849-91C2-957FD79F8275}">
      <dgm:prSet/>
      <dgm:spPr/>
      <dgm:t>
        <a:bodyPr/>
        <a:lstStyle/>
        <a:p>
          <a:pPr algn="l"/>
          <a:endParaRPr lang="en-US"/>
        </a:p>
      </dgm:t>
    </dgm:pt>
    <dgm:pt modelId="{96C0C897-98EA-2A4B-BF88-BAFE3B267865}">
      <dgm:prSet phldrT="[Text]"/>
      <dgm:spPr>
        <a:solidFill>
          <a:schemeClr val="accent1">
            <a:lumMod val="75000"/>
            <a:alpha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l"/>
          <a:r>
            <a:rPr lang="en-US" b="0" i="0" u="none"/>
            <a:t>Payload is prioritized and STEM Engagement requirements are met.</a:t>
          </a:r>
          <a:endParaRPr lang="en-US"/>
        </a:p>
      </dgm:t>
    </dgm:pt>
    <dgm:pt modelId="{BF636C27-3A93-AA42-9D21-F1715AC85047}" type="parTrans" cxnId="{EB427679-40E2-F84F-9EFE-5EB3DC3F13E2}">
      <dgm:prSet/>
      <dgm:spPr/>
      <dgm:t>
        <a:bodyPr/>
        <a:lstStyle/>
        <a:p>
          <a:pPr algn="l"/>
          <a:endParaRPr lang="en-US"/>
        </a:p>
      </dgm:t>
    </dgm:pt>
    <dgm:pt modelId="{79D40682-E4BF-444C-8E28-264EDF7E567B}" type="sibTrans" cxnId="{EB427679-40E2-F84F-9EFE-5EB3DC3F13E2}">
      <dgm:prSet/>
      <dgm:spPr/>
      <dgm:t>
        <a:bodyPr/>
        <a:lstStyle/>
        <a:p>
          <a:pPr algn="l"/>
          <a:endParaRPr lang="en-US"/>
        </a:p>
      </dgm:t>
    </dgm:pt>
    <dgm:pt modelId="{D43A51EA-D43F-F140-9294-6C3D056AD6F2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/>
            <a:t>The</a:t>
          </a:r>
          <a:r>
            <a:rPr lang="en-US" baseline="0"/>
            <a:t> team provides written reports and conducts presentations to document process.</a:t>
          </a:r>
          <a:endParaRPr lang="en-US"/>
        </a:p>
      </dgm:t>
    </dgm:pt>
    <dgm:pt modelId="{EC2EA257-03A3-AF44-A0A3-04C80929ED60}" type="parTrans" cxnId="{F86DB49B-F3BA-C241-9CF2-C5A9ACF58903}">
      <dgm:prSet/>
      <dgm:spPr/>
      <dgm:t>
        <a:bodyPr/>
        <a:lstStyle/>
        <a:p>
          <a:pPr algn="l"/>
          <a:endParaRPr lang="en-US"/>
        </a:p>
      </dgm:t>
    </dgm:pt>
    <dgm:pt modelId="{F3EB28D9-6E75-734E-BF7E-24E576391B92}" type="sibTrans" cxnId="{F86DB49B-F3BA-C241-9CF2-C5A9ACF58903}">
      <dgm:prSet/>
      <dgm:spPr/>
      <dgm:t>
        <a:bodyPr/>
        <a:lstStyle/>
        <a:p>
          <a:pPr algn="l"/>
          <a:endParaRPr lang="en-US"/>
        </a:p>
      </dgm:t>
    </dgm:pt>
    <dgm:pt modelId="{F20B67DB-2964-264C-8862-D2755828C759}" type="pres">
      <dgm:prSet presAssocID="{493EA415-D521-6848-AAE2-738807C293F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E9A61F94-D55F-5547-8B60-2B97F5D89927}" type="pres">
      <dgm:prSet presAssocID="{5FE14C8C-851C-F449-B095-22263F191C25}" presName="root" presStyleCnt="0">
        <dgm:presLayoutVars>
          <dgm:chMax/>
          <dgm:chPref val="4"/>
        </dgm:presLayoutVars>
      </dgm:prSet>
      <dgm:spPr/>
    </dgm:pt>
    <dgm:pt modelId="{2EE810D7-CD0A-8B45-8BDC-76AB54DB5570}" type="pres">
      <dgm:prSet presAssocID="{5FE14C8C-851C-F449-B095-22263F191C25}" presName="rootComposite" presStyleCnt="0">
        <dgm:presLayoutVars/>
      </dgm:prSet>
      <dgm:spPr/>
    </dgm:pt>
    <dgm:pt modelId="{9859D89A-ABD0-CA4D-99DD-110920225B65}" type="pres">
      <dgm:prSet presAssocID="{5FE14C8C-851C-F449-B095-22263F191C25}" presName="rootText" presStyleLbl="node0" presStyleIdx="0" presStyleCnt="1">
        <dgm:presLayoutVars>
          <dgm:chMax/>
          <dgm:chPref val="4"/>
        </dgm:presLayoutVars>
      </dgm:prSet>
      <dgm:spPr/>
    </dgm:pt>
    <dgm:pt modelId="{0D87A109-268F-0246-9F70-672AD374AA27}" type="pres">
      <dgm:prSet presAssocID="{5FE14C8C-851C-F449-B095-22263F191C25}" presName="childShape" presStyleCnt="0">
        <dgm:presLayoutVars>
          <dgm:chMax val="0"/>
          <dgm:chPref val="0"/>
        </dgm:presLayoutVars>
      </dgm:prSet>
      <dgm:spPr/>
    </dgm:pt>
    <dgm:pt modelId="{F9B3A5C4-111D-CF40-85B1-31ED967D6A84}" type="pres">
      <dgm:prSet presAssocID="{96C0C897-98EA-2A4B-BF88-BAFE3B267865}" presName="childComposite" presStyleCnt="0">
        <dgm:presLayoutVars>
          <dgm:chMax val="0"/>
          <dgm:chPref val="0"/>
        </dgm:presLayoutVars>
      </dgm:prSet>
      <dgm:spPr/>
    </dgm:pt>
    <dgm:pt modelId="{19321ED0-A2BE-C143-807B-0E262DC0ED64}" type="pres">
      <dgm:prSet presAssocID="{96C0C897-98EA-2A4B-BF88-BAFE3B267865}" presName="Image" presStyleLbl="node1" presStyleIdx="0" presStyleCnt="2"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5">
              <a:lumMod val="50000"/>
            </a:schemeClr>
          </a:solidFill>
        </a:ln>
      </dgm:spPr>
    </dgm:pt>
    <dgm:pt modelId="{0F586F75-2934-B844-8522-018DAF8D5203}" type="pres">
      <dgm:prSet presAssocID="{96C0C897-98EA-2A4B-BF88-BAFE3B267865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4B4BD9AD-7CE0-0F4B-AC8B-90E438DBF483}" type="pres">
      <dgm:prSet presAssocID="{D43A51EA-D43F-F140-9294-6C3D056AD6F2}" presName="childComposite" presStyleCnt="0">
        <dgm:presLayoutVars>
          <dgm:chMax val="0"/>
          <dgm:chPref val="0"/>
        </dgm:presLayoutVars>
      </dgm:prSet>
      <dgm:spPr/>
    </dgm:pt>
    <dgm:pt modelId="{DF25A2FA-4364-624F-8BED-3AC6D7AA5693}" type="pres">
      <dgm:prSet presAssocID="{D43A51EA-D43F-F140-9294-6C3D056AD6F2}" presName="Image" presStyleLbl="node1" presStyleIdx="1" presStyleCnt="2"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accent5">
              <a:lumMod val="50000"/>
            </a:schemeClr>
          </a:solidFill>
        </a:ln>
      </dgm:spPr>
    </dgm:pt>
    <dgm:pt modelId="{B6114AE5-E584-3444-915C-17F912C60756}" type="pres">
      <dgm:prSet presAssocID="{D43A51EA-D43F-F140-9294-6C3D056AD6F2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757D43B-7A18-7A43-8B1D-ABDE5148510F}" type="presOf" srcId="{96C0C897-98EA-2A4B-BF88-BAFE3B267865}" destId="{0F586F75-2934-B844-8522-018DAF8D5203}" srcOrd="0" destOrd="0" presId="urn:microsoft.com/office/officeart/2008/layout/PictureAccentList"/>
    <dgm:cxn modelId="{AF2FFF55-B34C-214B-A4C7-9AC8E6058586}" type="presOf" srcId="{5FE14C8C-851C-F449-B095-22263F191C25}" destId="{9859D89A-ABD0-CA4D-99DD-110920225B65}" srcOrd="0" destOrd="0" presId="urn:microsoft.com/office/officeart/2008/layout/PictureAccentList"/>
    <dgm:cxn modelId="{EB427679-40E2-F84F-9EFE-5EB3DC3F13E2}" srcId="{5FE14C8C-851C-F449-B095-22263F191C25}" destId="{96C0C897-98EA-2A4B-BF88-BAFE3B267865}" srcOrd="0" destOrd="0" parTransId="{BF636C27-3A93-AA42-9D21-F1715AC85047}" sibTransId="{79D40682-E4BF-444C-8E28-264EDF7E567B}"/>
    <dgm:cxn modelId="{F86DB49B-F3BA-C241-9CF2-C5A9ACF58903}" srcId="{5FE14C8C-851C-F449-B095-22263F191C25}" destId="{D43A51EA-D43F-F140-9294-6C3D056AD6F2}" srcOrd="1" destOrd="0" parTransId="{EC2EA257-03A3-AF44-A0A3-04C80929ED60}" sibTransId="{F3EB28D9-6E75-734E-BF7E-24E576391B92}"/>
    <dgm:cxn modelId="{9AF3BFA2-54B2-E849-91C2-957FD79F8275}" srcId="{493EA415-D521-6848-AAE2-738807C293FB}" destId="{5FE14C8C-851C-F449-B095-22263F191C25}" srcOrd="0" destOrd="0" parTransId="{DAB41863-39E6-1642-AF0C-9589A747282F}" sibTransId="{6B08A5C8-D64C-2442-A08F-F52619948ABC}"/>
    <dgm:cxn modelId="{57AB25BD-DD4B-514D-8995-81DE93A6F125}" type="presOf" srcId="{D43A51EA-D43F-F140-9294-6C3D056AD6F2}" destId="{B6114AE5-E584-3444-915C-17F912C60756}" srcOrd="0" destOrd="0" presId="urn:microsoft.com/office/officeart/2008/layout/PictureAccentList"/>
    <dgm:cxn modelId="{121207D6-520A-014E-85A1-1E7228395569}" type="presOf" srcId="{493EA415-D521-6848-AAE2-738807C293FB}" destId="{F20B67DB-2964-264C-8862-D2755828C759}" srcOrd="0" destOrd="0" presId="urn:microsoft.com/office/officeart/2008/layout/PictureAccentList"/>
    <dgm:cxn modelId="{005A2554-74F0-E847-AFD3-8212C6749629}" type="presParOf" srcId="{F20B67DB-2964-264C-8862-D2755828C759}" destId="{E9A61F94-D55F-5547-8B60-2B97F5D89927}" srcOrd="0" destOrd="0" presId="urn:microsoft.com/office/officeart/2008/layout/PictureAccentList"/>
    <dgm:cxn modelId="{B46884CD-9142-734C-A3E7-742B27726387}" type="presParOf" srcId="{E9A61F94-D55F-5547-8B60-2B97F5D89927}" destId="{2EE810D7-CD0A-8B45-8BDC-76AB54DB5570}" srcOrd="0" destOrd="0" presId="urn:microsoft.com/office/officeart/2008/layout/PictureAccentList"/>
    <dgm:cxn modelId="{8F02FC25-8D3E-9F47-8791-A183E4E37575}" type="presParOf" srcId="{2EE810D7-CD0A-8B45-8BDC-76AB54DB5570}" destId="{9859D89A-ABD0-CA4D-99DD-110920225B65}" srcOrd="0" destOrd="0" presId="urn:microsoft.com/office/officeart/2008/layout/PictureAccentList"/>
    <dgm:cxn modelId="{1A5A32AA-2DE5-834F-B58F-195231719A2C}" type="presParOf" srcId="{E9A61F94-D55F-5547-8B60-2B97F5D89927}" destId="{0D87A109-268F-0246-9F70-672AD374AA27}" srcOrd="1" destOrd="0" presId="urn:microsoft.com/office/officeart/2008/layout/PictureAccentList"/>
    <dgm:cxn modelId="{366B7B76-1574-3046-B177-4A1421F6294D}" type="presParOf" srcId="{0D87A109-268F-0246-9F70-672AD374AA27}" destId="{F9B3A5C4-111D-CF40-85B1-31ED967D6A84}" srcOrd="0" destOrd="0" presId="urn:microsoft.com/office/officeart/2008/layout/PictureAccentList"/>
    <dgm:cxn modelId="{AB16EA8E-A3DA-0742-B60D-BFB3CB10DFF5}" type="presParOf" srcId="{F9B3A5C4-111D-CF40-85B1-31ED967D6A84}" destId="{19321ED0-A2BE-C143-807B-0E262DC0ED64}" srcOrd="0" destOrd="0" presId="urn:microsoft.com/office/officeart/2008/layout/PictureAccentList"/>
    <dgm:cxn modelId="{FA4EF5A8-25D9-C746-A073-7B785BE31784}" type="presParOf" srcId="{F9B3A5C4-111D-CF40-85B1-31ED967D6A84}" destId="{0F586F75-2934-B844-8522-018DAF8D5203}" srcOrd="1" destOrd="0" presId="urn:microsoft.com/office/officeart/2008/layout/PictureAccentList"/>
    <dgm:cxn modelId="{549D8BBF-3A9B-C447-8DF0-DCF2EFB15668}" type="presParOf" srcId="{0D87A109-268F-0246-9F70-672AD374AA27}" destId="{4B4BD9AD-7CE0-0F4B-AC8B-90E438DBF483}" srcOrd="1" destOrd="0" presId="urn:microsoft.com/office/officeart/2008/layout/PictureAccentList"/>
    <dgm:cxn modelId="{B34C5B0F-77C4-974A-934F-C2A239C62666}" type="presParOf" srcId="{4B4BD9AD-7CE0-0F4B-AC8B-90E438DBF483}" destId="{DF25A2FA-4364-624F-8BED-3AC6D7AA5693}" srcOrd="0" destOrd="0" presId="urn:microsoft.com/office/officeart/2008/layout/PictureAccentList"/>
    <dgm:cxn modelId="{49A5B3EB-C6D4-D944-98E2-C2EAA87E18E8}" type="presParOf" srcId="{4B4BD9AD-7CE0-0F4B-AC8B-90E438DBF483}" destId="{B6114AE5-E584-3444-915C-17F912C6075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2F9A1-E79D-4741-AE45-401F42582C75}">
      <dsp:nvSpPr>
        <dsp:cNvPr id="0" name=""/>
        <dsp:cNvSpPr/>
      </dsp:nvSpPr>
      <dsp:spPr>
        <a:xfrm>
          <a:off x="0" y="669016"/>
          <a:ext cx="9601200" cy="123510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A13AF-59D4-4BD8-8B9C-B50CDB3F283D}">
      <dsp:nvSpPr>
        <dsp:cNvPr id="0" name=""/>
        <dsp:cNvSpPr/>
      </dsp:nvSpPr>
      <dsp:spPr>
        <a:xfrm>
          <a:off x="373619" y="946915"/>
          <a:ext cx="679308" cy="6793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17FE8-A179-4F77-90AC-C8530DEE7747}">
      <dsp:nvSpPr>
        <dsp:cNvPr id="0" name=""/>
        <dsp:cNvSpPr/>
      </dsp:nvSpPr>
      <dsp:spPr>
        <a:xfrm>
          <a:off x="1426548" y="669016"/>
          <a:ext cx="8174651" cy="1235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715" tIns="130715" rIns="130715" bIns="1307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Research-based and competitive challenge that supports NASA Space Launch System and Artemis mission.</a:t>
          </a:r>
        </a:p>
      </dsp:txBody>
      <dsp:txXfrm>
        <a:off x="1426548" y="669016"/>
        <a:ext cx="8174651" cy="1235106"/>
      </dsp:txXfrm>
    </dsp:sp>
    <dsp:sp modelId="{8875FB25-AB07-4B63-8FA8-105616D3D9E5}">
      <dsp:nvSpPr>
        <dsp:cNvPr id="0" name=""/>
        <dsp:cNvSpPr/>
      </dsp:nvSpPr>
      <dsp:spPr>
        <a:xfrm>
          <a:off x="0" y="2212899"/>
          <a:ext cx="9601200" cy="123510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C7295-2D90-42B7-87B6-9738C40E72DC}">
      <dsp:nvSpPr>
        <dsp:cNvPr id="0" name=""/>
        <dsp:cNvSpPr/>
      </dsp:nvSpPr>
      <dsp:spPr>
        <a:xfrm>
          <a:off x="373619" y="2490798"/>
          <a:ext cx="679308" cy="6793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72D06-2EFA-42F5-BA75-142CF8EBA451}">
      <dsp:nvSpPr>
        <dsp:cNvPr id="0" name=""/>
        <dsp:cNvSpPr/>
      </dsp:nvSpPr>
      <dsp:spPr>
        <a:xfrm>
          <a:off x="1426548" y="2212899"/>
          <a:ext cx="8174651" cy="1235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715" tIns="130715" rIns="130715" bIns="1307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Student teams across the U.S. design, build, test, and launch a high-powered rocket with an engineering payload.</a:t>
          </a:r>
        </a:p>
      </dsp:txBody>
      <dsp:txXfrm>
        <a:off x="1426548" y="2212899"/>
        <a:ext cx="8174651" cy="12351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B68CB-B333-954A-9625-DD176FD43F1C}">
      <dsp:nvSpPr>
        <dsp:cNvPr id="0" name=""/>
        <dsp:cNvSpPr/>
      </dsp:nvSpPr>
      <dsp:spPr>
        <a:xfrm>
          <a:off x="20124" y="2650444"/>
          <a:ext cx="91440" cy="701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119"/>
              </a:lnTo>
              <a:lnTo>
                <a:pt x="135607" y="701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7A385-E2CE-5643-B25E-AD0143E00806}">
      <dsp:nvSpPr>
        <dsp:cNvPr id="0" name=""/>
        <dsp:cNvSpPr/>
      </dsp:nvSpPr>
      <dsp:spPr>
        <a:xfrm>
          <a:off x="20124" y="2650444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1083D-5702-AF4A-9230-FEBC980D5F8B}">
      <dsp:nvSpPr>
        <dsp:cNvPr id="0" name=""/>
        <dsp:cNvSpPr/>
      </dsp:nvSpPr>
      <dsp:spPr>
        <a:xfrm>
          <a:off x="305543" y="2224978"/>
          <a:ext cx="1525083" cy="125841"/>
        </a:xfrm>
        <a:custGeom>
          <a:avLst/>
          <a:gdLst/>
          <a:ahLst/>
          <a:cxnLst/>
          <a:rect l="0" t="0" r="0" b="0"/>
          <a:pathLst>
            <a:path>
              <a:moveTo>
                <a:pt x="1525083" y="0"/>
              </a:moveTo>
              <a:lnTo>
                <a:pt x="1525083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B8C67-B068-BD4C-8BE1-2F397BA33613}">
      <dsp:nvSpPr>
        <dsp:cNvPr id="0" name=""/>
        <dsp:cNvSpPr/>
      </dsp:nvSpPr>
      <dsp:spPr>
        <a:xfrm>
          <a:off x="895025" y="3075909"/>
          <a:ext cx="91440" cy="701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119"/>
              </a:lnTo>
              <a:lnTo>
                <a:pt x="135607" y="701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B91CE-E3AF-2742-B24F-44388A07860F}">
      <dsp:nvSpPr>
        <dsp:cNvPr id="0" name=""/>
        <dsp:cNvSpPr/>
      </dsp:nvSpPr>
      <dsp:spPr>
        <a:xfrm>
          <a:off x="895025" y="3075909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A741A-0526-8E43-86C7-E974713405C9}">
      <dsp:nvSpPr>
        <dsp:cNvPr id="0" name=""/>
        <dsp:cNvSpPr/>
      </dsp:nvSpPr>
      <dsp:spPr>
        <a:xfrm>
          <a:off x="1180443" y="2650444"/>
          <a:ext cx="362544" cy="125841"/>
        </a:xfrm>
        <a:custGeom>
          <a:avLst/>
          <a:gdLst/>
          <a:ahLst/>
          <a:cxnLst/>
          <a:rect l="0" t="0" r="0" b="0"/>
          <a:pathLst>
            <a:path>
              <a:moveTo>
                <a:pt x="362544" y="0"/>
              </a:moveTo>
              <a:lnTo>
                <a:pt x="362544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90D0F-302B-3E4B-BD25-589E74C0CC55}">
      <dsp:nvSpPr>
        <dsp:cNvPr id="0" name=""/>
        <dsp:cNvSpPr/>
      </dsp:nvSpPr>
      <dsp:spPr>
        <a:xfrm>
          <a:off x="1620114" y="3075909"/>
          <a:ext cx="91440" cy="701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119"/>
              </a:lnTo>
              <a:lnTo>
                <a:pt x="135607" y="701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2D2D1-7F33-8341-ABCC-9602EA1139A3}">
      <dsp:nvSpPr>
        <dsp:cNvPr id="0" name=""/>
        <dsp:cNvSpPr/>
      </dsp:nvSpPr>
      <dsp:spPr>
        <a:xfrm>
          <a:off x="1620114" y="3075909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E0134-56FF-2A46-9F04-9C2B073C388D}">
      <dsp:nvSpPr>
        <dsp:cNvPr id="0" name=""/>
        <dsp:cNvSpPr/>
      </dsp:nvSpPr>
      <dsp:spPr>
        <a:xfrm>
          <a:off x="1542988" y="2650444"/>
          <a:ext cx="362544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362544" y="62920"/>
              </a:lnTo>
              <a:lnTo>
                <a:pt x="362544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BEEB5-D1E8-D644-A834-1B1E9E7189A6}">
      <dsp:nvSpPr>
        <dsp:cNvPr id="0" name=""/>
        <dsp:cNvSpPr/>
      </dsp:nvSpPr>
      <dsp:spPr>
        <a:xfrm>
          <a:off x="1542988" y="2224978"/>
          <a:ext cx="287638" cy="125841"/>
        </a:xfrm>
        <a:custGeom>
          <a:avLst/>
          <a:gdLst/>
          <a:ahLst/>
          <a:cxnLst/>
          <a:rect l="0" t="0" r="0" b="0"/>
          <a:pathLst>
            <a:path>
              <a:moveTo>
                <a:pt x="287638" y="0"/>
              </a:moveTo>
              <a:lnTo>
                <a:pt x="287638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9FB95-3E4B-774D-ACD2-A9F702DC0404}">
      <dsp:nvSpPr>
        <dsp:cNvPr id="0" name=""/>
        <dsp:cNvSpPr/>
      </dsp:nvSpPr>
      <dsp:spPr>
        <a:xfrm>
          <a:off x="2345202" y="3075909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3EBDC-F5E4-6642-B5D3-07955628D569}">
      <dsp:nvSpPr>
        <dsp:cNvPr id="0" name=""/>
        <dsp:cNvSpPr/>
      </dsp:nvSpPr>
      <dsp:spPr>
        <a:xfrm>
          <a:off x="2584901" y="2650444"/>
          <a:ext cx="91440" cy="1258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29019-DC30-9D49-AE7F-07536B35C15F}">
      <dsp:nvSpPr>
        <dsp:cNvPr id="0" name=""/>
        <dsp:cNvSpPr/>
      </dsp:nvSpPr>
      <dsp:spPr>
        <a:xfrm>
          <a:off x="1830626" y="2224978"/>
          <a:ext cx="799994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799994" y="62920"/>
              </a:lnTo>
              <a:lnTo>
                <a:pt x="799994" y="1258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04CC1-40AB-A649-9B3A-0E1D9EFCA8FB}">
      <dsp:nvSpPr>
        <dsp:cNvPr id="0" name=""/>
        <dsp:cNvSpPr/>
      </dsp:nvSpPr>
      <dsp:spPr>
        <a:xfrm>
          <a:off x="3070291" y="3075909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FD1D3-0A5E-B547-8876-46D287049F26}">
      <dsp:nvSpPr>
        <dsp:cNvPr id="0" name=""/>
        <dsp:cNvSpPr/>
      </dsp:nvSpPr>
      <dsp:spPr>
        <a:xfrm>
          <a:off x="3309990" y="2650444"/>
          <a:ext cx="91440" cy="1258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D634C-8949-7B40-8890-993F42339C88}">
      <dsp:nvSpPr>
        <dsp:cNvPr id="0" name=""/>
        <dsp:cNvSpPr/>
      </dsp:nvSpPr>
      <dsp:spPr>
        <a:xfrm>
          <a:off x="1830626" y="2224978"/>
          <a:ext cx="1525083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1525083" y="62920"/>
              </a:lnTo>
              <a:lnTo>
                <a:pt x="1525083" y="1258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AEE4B-2E8E-BF41-B604-E9CC1ABE42CF}">
      <dsp:nvSpPr>
        <dsp:cNvPr id="0" name=""/>
        <dsp:cNvSpPr/>
      </dsp:nvSpPr>
      <dsp:spPr>
        <a:xfrm>
          <a:off x="1830626" y="1799513"/>
          <a:ext cx="3129942" cy="125841"/>
        </a:xfrm>
        <a:custGeom>
          <a:avLst/>
          <a:gdLst/>
          <a:ahLst/>
          <a:cxnLst/>
          <a:rect l="0" t="0" r="0" b="0"/>
          <a:pathLst>
            <a:path>
              <a:moveTo>
                <a:pt x="3129942" y="0"/>
              </a:moveTo>
              <a:lnTo>
                <a:pt x="3129942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65B181-D782-CF4F-9385-AC27860E1101}">
      <dsp:nvSpPr>
        <dsp:cNvPr id="0" name=""/>
        <dsp:cNvSpPr/>
      </dsp:nvSpPr>
      <dsp:spPr>
        <a:xfrm>
          <a:off x="3795380" y="3075909"/>
          <a:ext cx="91440" cy="701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119"/>
              </a:lnTo>
              <a:lnTo>
                <a:pt x="135607" y="701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2C93A-9181-BD48-84D1-840E19685011}">
      <dsp:nvSpPr>
        <dsp:cNvPr id="0" name=""/>
        <dsp:cNvSpPr/>
      </dsp:nvSpPr>
      <dsp:spPr>
        <a:xfrm>
          <a:off x="3795380" y="3075909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F6CA2-A2A9-5D47-BF65-7DE86CDA2E14}">
      <dsp:nvSpPr>
        <dsp:cNvPr id="0" name=""/>
        <dsp:cNvSpPr/>
      </dsp:nvSpPr>
      <dsp:spPr>
        <a:xfrm>
          <a:off x="4080799" y="2650444"/>
          <a:ext cx="618722" cy="125841"/>
        </a:xfrm>
        <a:custGeom>
          <a:avLst/>
          <a:gdLst/>
          <a:ahLst/>
          <a:cxnLst/>
          <a:rect l="0" t="0" r="0" b="0"/>
          <a:pathLst>
            <a:path>
              <a:moveTo>
                <a:pt x="618722" y="0"/>
              </a:moveTo>
              <a:lnTo>
                <a:pt x="618722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0BD15-2EBC-6748-8953-55BC04095AE5}">
      <dsp:nvSpPr>
        <dsp:cNvPr id="0" name=""/>
        <dsp:cNvSpPr/>
      </dsp:nvSpPr>
      <dsp:spPr>
        <a:xfrm>
          <a:off x="4955700" y="3075909"/>
          <a:ext cx="362544" cy="125841"/>
        </a:xfrm>
        <a:custGeom>
          <a:avLst/>
          <a:gdLst/>
          <a:ahLst/>
          <a:cxnLst/>
          <a:rect l="0" t="0" r="0" b="0"/>
          <a:pathLst>
            <a:path>
              <a:moveTo>
                <a:pt x="362544" y="0"/>
              </a:moveTo>
              <a:lnTo>
                <a:pt x="362544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2DB20-2A42-AD4D-88A0-A5E1570549D5}">
      <dsp:nvSpPr>
        <dsp:cNvPr id="0" name=""/>
        <dsp:cNvSpPr/>
      </dsp:nvSpPr>
      <dsp:spPr>
        <a:xfrm>
          <a:off x="5395370" y="3501374"/>
          <a:ext cx="91440" cy="701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119"/>
              </a:lnTo>
              <a:lnTo>
                <a:pt x="135607" y="701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FFFBF-B957-7C4E-B946-B54BAEF8682E}">
      <dsp:nvSpPr>
        <dsp:cNvPr id="0" name=""/>
        <dsp:cNvSpPr/>
      </dsp:nvSpPr>
      <dsp:spPr>
        <a:xfrm>
          <a:off x="5395370" y="3501374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13009-C09A-FD48-A250-7120678FD3A5}">
      <dsp:nvSpPr>
        <dsp:cNvPr id="0" name=""/>
        <dsp:cNvSpPr/>
      </dsp:nvSpPr>
      <dsp:spPr>
        <a:xfrm>
          <a:off x="5318244" y="3075909"/>
          <a:ext cx="362544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362544" y="62920"/>
              </a:lnTo>
              <a:lnTo>
                <a:pt x="362544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D24BF-9363-3A40-8694-44732B6D59FA}">
      <dsp:nvSpPr>
        <dsp:cNvPr id="0" name=""/>
        <dsp:cNvSpPr/>
      </dsp:nvSpPr>
      <dsp:spPr>
        <a:xfrm>
          <a:off x="4699522" y="2650444"/>
          <a:ext cx="618722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618722" y="62920"/>
              </a:lnTo>
              <a:lnTo>
                <a:pt x="618722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F555BA-27A5-2840-AEC4-D1201E6C52AA}">
      <dsp:nvSpPr>
        <dsp:cNvPr id="0" name=""/>
        <dsp:cNvSpPr/>
      </dsp:nvSpPr>
      <dsp:spPr>
        <a:xfrm>
          <a:off x="4699522" y="2224978"/>
          <a:ext cx="3390989" cy="125841"/>
        </a:xfrm>
        <a:custGeom>
          <a:avLst/>
          <a:gdLst/>
          <a:ahLst/>
          <a:cxnLst/>
          <a:rect l="0" t="0" r="0" b="0"/>
          <a:pathLst>
            <a:path>
              <a:moveTo>
                <a:pt x="3390989" y="0"/>
              </a:moveTo>
              <a:lnTo>
                <a:pt x="3390989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770537-D09A-674E-BF99-42923139207C}">
      <dsp:nvSpPr>
        <dsp:cNvPr id="0" name=""/>
        <dsp:cNvSpPr/>
      </dsp:nvSpPr>
      <dsp:spPr>
        <a:xfrm>
          <a:off x="6405878" y="3075909"/>
          <a:ext cx="1087633" cy="125841"/>
        </a:xfrm>
        <a:custGeom>
          <a:avLst/>
          <a:gdLst/>
          <a:ahLst/>
          <a:cxnLst/>
          <a:rect l="0" t="0" r="0" b="0"/>
          <a:pathLst>
            <a:path>
              <a:moveTo>
                <a:pt x="1087633" y="0"/>
              </a:moveTo>
              <a:lnTo>
                <a:pt x="1087633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183BB-7672-DF4C-AAF0-64D09476A299}">
      <dsp:nvSpPr>
        <dsp:cNvPr id="0" name=""/>
        <dsp:cNvSpPr/>
      </dsp:nvSpPr>
      <dsp:spPr>
        <a:xfrm>
          <a:off x="7130967" y="3075909"/>
          <a:ext cx="362544" cy="125841"/>
        </a:xfrm>
        <a:custGeom>
          <a:avLst/>
          <a:gdLst/>
          <a:ahLst/>
          <a:cxnLst/>
          <a:rect l="0" t="0" r="0" b="0"/>
          <a:pathLst>
            <a:path>
              <a:moveTo>
                <a:pt x="362544" y="0"/>
              </a:moveTo>
              <a:lnTo>
                <a:pt x="362544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7930F-CCCF-A243-A6B2-CB74FEF23F2A}">
      <dsp:nvSpPr>
        <dsp:cNvPr id="0" name=""/>
        <dsp:cNvSpPr/>
      </dsp:nvSpPr>
      <dsp:spPr>
        <a:xfrm>
          <a:off x="7570637" y="3501374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40C06E-68EF-6849-A0F0-CFCD81CEEDD2}">
      <dsp:nvSpPr>
        <dsp:cNvPr id="0" name=""/>
        <dsp:cNvSpPr/>
      </dsp:nvSpPr>
      <dsp:spPr>
        <a:xfrm>
          <a:off x="7493511" y="3075909"/>
          <a:ext cx="362544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362544" y="62920"/>
              </a:lnTo>
              <a:lnTo>
                <a:pt x="362544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E362E-95ED-2A40-BA32-268E77D34715}">
      <dsp:nvSpPr>
        <dsp:cNvPr id="0" name=""/>
        <dsp:cNvSpPr/>
      </dsp:nvSpPr>
      <dsp:spPr>
        <a:xfrm>
          <a:off x="8295726" y="3501374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0B45E-B9A2-7744-AFCC-0468013A87E4}">
      <dsp:nvSpPr>
        <dsp:cNvPr id="0" name=""/>
        <dsp:cNvSpPr/>
      </dsp:nvSpPr>
      <dsp:spPr>
        <a:xfrm>
          <a:off x="7493511" y="3075909"/>
          <a:ext cx="1087633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1087633" y="62920"/>
              </a:lnTo>
              <a:lnTo>
                <a:pt x="1087633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329CB-7091-454D-95D3-9B514CE5A097}">
      <dsp:nvSpPr>
        <dsp:cNvPr id="0" name=""/>
        <dsp:cNvSpPr/>
      </dsp:nvSpPr>
      <dsp:spPr>
        <a:xfrm>
          <a:off x="7493511" y="2650444"/>
          <a:ext cx="1268905" cy="125841"/>
        </a:xfrm>
        <a:custGeom>
          <a:avLst/>
          <a:gdLst/>
          <a:ahLst/>
          <a:cxnLst/>
          <a:rect l="0" t="0" r="0" b="0"/>
          <a:pathLst>
            <a:path>
              <a:moveTo>
                <a:pt x="1268905" y="0"/>
              </a:moveTo>
              <a:lnTo>
                <a:pt x="1268905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FCA83-7086-3148-BC4C-64DB56B9512D}">
      <dsp:nvSpPr>
        <dsp:cNvPr id="0" name=""/>
        <dsp:cNvSpPr/>
      </dsp:nvSpPr>
      <dsp:spPr>
        <a:xfrm>
          <a:off x="9020815" y="3501374"/>
          <a:ext cx="91440" cy="701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119"/>
              </a:lnTo>
              <a:lnTo>
                <a:pt x="135607" y="701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03BFA-9AB7-4E4F-A79C-04DE4FBEDDEE}">
      <dsp:nvSpPr>
        <dsp:cNvPr id="0" name=""/>
        <dsp:cNvSpPr/>
      </dsp:nvSpPr>
      <dsp:spPr>
        <a:xfrm>
          <a:off x="9020815" y="3501374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BF8D2-5B19-2F40-84A5-C44DFF501ED1}">
      <dsp:nvSpPr>
        <dsp:cNvPr id="0" name=""/>
        <dsp:cNvSpPr/>
      </dsp:nvSpPr>
      <dsp:spPr>
        <a:xfrm>
          <a:off x="9306234" y="3075909"/>
          <a:ext cx="725088" cy="125841"/>
        </a:xfrm>
        <a:custGeom>
          <a:avLst/>
          <a:gdLst/>
          <a:ahLst/>
          <a:cxnLst/>
          <a:rect l="0" t="0" r="0" b="0"/>
          <a:pathLst>
            <a:path>
              <a:moveTo>
                <a:pt x="725088" y="0"/>
              </a:moveTo>
              <a:lnTo>
                <a:pt x="725088" y="62920"/>
              </a:lnTo>
              <a:lnTo>
                <a:pt x="0" y="62920"/>
              </a:lnTo>
              <a:lnTo>
                <a:pt x="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09328-334D-4F4E-A625-5B1EA14349DC}">
      <dsp:nvSpPr>
        <dsp:cNvPr id="0" name=""/>
        <dsp:cNvSpPr/>
      </dsp:nvSpPr>
      <dsp:spPr>
        <a:xfrm>
          <a:off x="9985603" y="3075909"/>
          <a:ext cx="91440" cy="1258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A6F8F-C5FA-5744-ABA9-C625E88CDC88}">
      <dsp:nvSpPr>
        <dsp:cNvPr id="0" name=""/>
        <dsp:cNvSpPr/>
      </dsp:nvSpPr>
      <dsp:spPr>
        <a:xfrm>
          <a:off x="10031323" y="3075909"/>
          <a:ext cx="725088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725088" y="62920"/>
              </a:lnTo>
              <a:lnTo>
                <a:pt x="725088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DC1B5-CB06-764E-B3EE-4DC905BF1479}">
      <dsp:nvSpPr>
        <dsp:cNvPr id="0" name=""/>
        <dsp:cNvSpPr/>
      </dsp:nvSpPr>
      <dsp:spPr>
        <a:xfrm>
          <a:off x="8762417" y="2650444"/>
          <a:ext cx="1268905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1268905" y="62920"/>
              </a:lnTo>
              <a:lnTo>
                <a:pt x="1268905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887C5A-505A-E246-A48E-18B54B98036F}">
      <dsp:nvSpPr>
        <dsp:cNvPr id="0" name=""/>
        <dsp:cNvSpPr/>
      </dsp:nvSpPr>
      <dsp:spPr>
        <a:xfrm>
          <a:off x="8090511" y="2224978"/>
          <a:ext cx="671905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671905" y="62920"/>
              </a:lnTo>
              <a:lnTo>
                <a:pt x="671905" y="1258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93037-4090-A541-9AA2-F0821E415C3B}">
      <dsp:nvSpPr>
        <dsp:cNvPr id="0" name=""/>
        <dsp:cNvSpPr/>
      </dsp:nvSpPr>
      <dsp:spPr>
        <a:xfrm>
          <a:off x="11196082" y="3501374"/>
          <a:ext cx="91440" cy="1126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26584"/>
              </a:lnTo>
              <a:lnTo>
                <a:pt x="135607" y="11265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11C19-62D9-FE4E-8FB9-D7AC07C11B72}">
      <dsp:nvSpPr>
        <dsp:cNvPr id="0" name=""/>
        <dsp:cNvSpPr/>
      </dsp:nvSpPr>
      <dsp:spPr>
        <a:xfrm>
          <a:off x="11196082" y="3501374"/>
          <a:ext cx="91440" cy="701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119"/>
              </a:lnTo>
              <a:lnTo>
                <a:pt x="135607" y="701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8F6A8-CD98-394B-89C0-6EC4AD292CD9}">
      <dsp:nvSpPr>
        <dsp:cNvPr id="0" name=""/>
        <dsp:cNvSpPr/>
      </dsp:nvSpPr>
      <dsp:spPr>
        <a:xfrm>
          <a:off x="11196082" y="3501374"/>
          <a:ext cx="91440" cy="2756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653"/>
              </a:lnTo>
              <a:lnTo>
                <a:pt x="135607" y="2756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B03FE-596B-5645-BA21-01824BFF9925}">
      <dsp:nvSpPr>
        <dsp:cNvPr id="0" name=""/>
        <dsp:cNvSpPr/>
      </dsp:nvSpPr>
      <dsp:spPr>
        <a:xfrm>
          <a:off x="11435781" y="3075909"/>
          <a:ext cx="91440" cy="1258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A4634-C1AD-A845-94CA-AE6305FED64D}">
      <dsp:nvSpPr>
        <dsp:cNvPr id="0" name=""/>
        <dsp:cNvSpPr/>
      </dsp:nvSpPr>
      <dsp:spPr>
        <a:xfrm>
          <a:off x="11435781" y="2650444"/>
          <a:ext cx="91440" cy="1258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8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58A23-C033-6A4F-A7D0-715958E37439}">
      <dsp:nvSpPr>
        <dsp:cNvPr id="0" name=""/>
        <dsp:cNvSpPr/>
      </dsp:nvSpPr>
      <dsp:spPr>
        <a:xfrm>
          <a:off x="8090511" y="2224978"/>
          <a:ext cx="3390989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3390989" y="62920"/>
              </a:lnTo>
              <a:lnTo>
                <a:pt x="3390989" y="1258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D828C-E36F-DA48-8B12-92D90B99B8F7}">
      <dsp:nvSpPr>
        <dsp:cNvPr id="0" name=""/>
        <dsp:cNvSpPr/>
      </dsp:nvSpPr>
      <dsp:spPr>
        <a:xfrm>
          <a:off x="4960569" y="1799513"/>
          <a:ext cx="3129942" cy="125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20"/>
              </a:lnTo>
              <a:lnTo>
                <a:pt x="3129942" y="62920"/>
              </a:lnTo>
              <a:lnTo>
                <a:pt x="3129942" y="1258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19E6-18B9-6C48-A707-282649215778}">
      <dsp:nvSpPr>
        <dsp:cNvPr id="0" name=""/>
        <dsp:cNvSpPr/>
      </dsp:nvSpPr>
      <dsp:spPr>
        <a:xfrm>
          <a:off x="4660945" y="1499889"/>
          <a:ext cx="599247" cy="29962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Rocket</a:t>
          </a:r>
        </a:p>
      </dsp:txBody>
      <dsp:txXfrm>
        <a:off x="4660945" y="1499889"/>
        <a:ext cx="599247" cy="299623"/>
      </dsp:txXfrm>
    </dsp:sp>
    <dsp:sp modelId="{FA17F50F-0913-6E48-AEE7-24204C3AF8DC}">
      <dsp:nvSpPr>
        <dsp:cNvPr id="0" name=""/>
        <dsp:cNvSpPr/>
      </dsp:nvSpPr>
      <dsp:spPr>
        <a:xfrm>
          <a:off x="7790888" y="1925355"/>
          <a:ext cx="599247" cy="29962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Launch Vehicle</a:t>
          </a:r>
        </a:p>
      </dsp:txBody>
      <dsp:txXfrm>
        <a:off x="7790888" y="1925355"/>
        <a:ext cx="599247" cy="299623"/>
      </dsp:txXfrm>
    </dsp:sp>
    <dsp:sp modelId="{5B70BE93-1935-6E47-BD4C-4E0B5BF38AF7}">
      <dsp:nvSpPr>
        <dsp:cNvPr id="0" name=""/>
        <dsp:cNvSpPr/>
      </dsp:nvSpPr>
      <dsp:spPr>
        <a:xfrm>
          <a:off x="11181877" y="2350820"/>
          <a:ext cx="599247" cy="29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Propulsion</a:t>
          </a:r>
        </a:p>
      </dsp:txBody>
      <dsp:txXfrm>
        <a:off x="11181877" y="2350820"/>
        <a:ext cx="599247" cy="299623"/>
      </dsp:txXfrm>
    </dsp:sp>
    <dsp:sp modelId="{024A1FCD-0224-6F45-B7AA-6E0CB6F97F1D}">
      <dsp:nvSpPr>
        <dsp:cNvPr id="0" name=""/>
        <dsp:cNvSpPr/>
      </dsp:nvSpPr>
      <dsp:spPr>
        <a:xfrm>
          <a:off x="11181877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Accelerates vehicle</a:t>
          </a:r>
        </a:p>
      </dsp:txBody>
      <dsp:txXfrm>
        <a:off x="11181877" y="2776286"/>
        <a:ext cx="599247" cy="299623"/>
      </dsp:txXfrm>
    </dsp:sp>
    <dsp:sp modelId="{16874A71-F274-C043-A14B-ECE2D0B29B21}">
      <dsp:nvSpPr>
        <dsp:cNvPr id="0" name=""/>
        <dsp:cNvSpPr/>
      </dsp:nvSpPr>
      <dsp:spPr>
        <a:xfrm>
          <a:off x="11181877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Generate thrust</a:t>
          </a:r>
        </a:p>
      </dsp:txBody>
      <dsp:txXfrm>
        <a:off x="11181877" y="3201751"/>
        <a:ext cx="599247" cy="299623"/>
      </dsp:txXfrm>
    </dsp:sp>
    <dsp:sp modelId="{CF19BC09-2722-E64D-8746-42D72536D607}">
      <dsp:nvSpPr>
        <dsp:cNvPr id="0" name=""/>
        <dsp:cNvSpPr/>
      </dsp:nvSpPr>
      <dsp:spPr>
        <a:xfrm>
          <a:off x="11331689" y="362721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Recieves launch signal</a:t>
          </a:r>
        </a:p>
      </dsp:txBody>
      <dsp:txXfrm>
        <a:off x="11331689" y="3627216"/>
        <a:ext cx="599247" cy="299623"/>
      </dsp:txXfrm>
    </dsp:sp>
    <dsp:sp modelId="{4D3E9FB0-CA8D-C741-B926-6FEC4F25238E}">
      <dsp:nvSpPr>
        <dsp:cNvPr id="0" name=""/>
        <dsp:cNvSpPr/>
      </dsp:nvSpPr>
      <dsp:spPr>
        <a:xfrm>
          <a:off x="11331689" y="4052682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Ignites propellant</a:t>
          </a:r>
        </a:p>
      </dsp:txBody>
      <dsp:txXfrm>
        <a:off x="11331689" y="4052682"/>
        <a:ext cx="599247" cy="299623"/>
      </dsp:txXfrm>
    </dsp:sp>
    <dsp:sp modelId="{0D865036-268D-0443-9784-23A2333393EE}">
      <dsp:nvSpPr>
        <dsp:cNvPr id="0" name=""/>
        <dsp:cNvSpPr/>
      </dsp:nvSpPr>
      <dsp:spPr>
        <a:xfrm>
          <a:off x="11331689" y="4478147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Expels matter</a:t>
          </a:r>
        </a:p>
      </dsp:txBody>
      <dsp:txXfrm>
        <a:off x="11331689" y="4478147"/>
        <a:ext cx="599247" cy="299623"/>
      </dsp:txXfrm>
    </dsp:sp>
    <dsp:sp modelId="{0E93ADB8-97EE-A744-A081-0EB62C4B0CC9}">
      <dsp:nvSpPr>
        <dsp:cNvPr id="0" name=""/>
        <dsp:cNvSpPr/>
      </dsp:nvSpPr>
      <dsp:spPr>
        <a:xfrm>
          <a:off x="8462793" y="2350820"/>
          <a:ext cx="599247" cy="29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Avionics</a:t>
          </a:r>
        </a:p>
      </dsp:txBody>
      <dsp:txXfrm>
        <a:off x="8462793" y="2350820"/>
        <a:ext cx="599247" cy="299623"/>
      </dsp:txXfrm>
    </dsp:sp>
    <dsp:sp modelId="{2BF02AE7-24A9-264C-BD45-30EAD63F5109}">
      <dsp:nvSpPr>
        <dsp:cNvPr id="0" name=""/>
        <dsp:cNvSpPr/>
      </dsp:nvSpPr>
      <dsp:spPr>
        <a:xfrm>
          <a:off x="9731699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Sensing</a:t>
          </a:r>
        </a:p>
      </dsp:txBody>
      <dsp:txXfrm>
        <a:off x="9731699" y="2776286"/>
        <a:ext cx="599247" cy="299623"/>
      </dsp:txXfrm>
    </dsp:sp>
    <dsp:sp modelId="{80CD5F01-4544-4C43-A091-EEFE3939A876}">
      <dsp:nvSpPr>
        <dsp:cNvPr id="0" name=""/>
        <dsp:cNvSpPr/>
      </dsp:nvSpPr>
      <dsp:spPr>
        <a:xfrm>
          <a:off x="10456788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Measure vehicle altitude and velocity</a:t>
          </a:r>
        </a:p>
      </dsp:txBody>
      <dsp:txXfrm>
        <a:off x="10456788" y="3201751"/>
        <a:ext cx="599247" cy="299623"/>
      </dsp:txXfrm>
    </dsp:sp>
    <dsp:sp modelId="{C3724D06-7482-7C49-832A-6969D5B74669}">
      <dsp:nvSpPr>
        <dsp:cNvPr id="0" name=""/>
        <dsp:cNvSpPr/>
      </dsp:nvSpPr>
      <dsp:spPr>
        <a:xfrm>
          <a:off x="9731699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Store flight data</a:t>
          </a:r>
        </a:p>
      </dsp:txBody>
      <dsp:txXfrm>
        <a:off x="9731699" y="3201751"/>
        <a:ext cx="599247" cy="299623"/>
      </dsp:txXfrm>
    </dsp:sp>
    <dsp:sp modelId="{301C6139-5B6E-F749-BF1F-116CA937DE18}">
      <dsp:nvSpPr>
        <dsp:cNvPr id="0" name=""/>
        <dsp:cNvSpPr/>
      </dsp:nvSpPr>
      <dsp:spPr>
        <a:xfrm>
          <a:off x="9006610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Location tracking</a:t>
          </a:r>
        </a:p>
      </dsp:txBody>
      <dsp:txXfrm>
        <a:off x="9006610" y="3201751"/>
        <a:ext cx="599247" cy="299623"/>
      </dsp:txXfrm>
    </dsp:sp>
    <dsp:sp modelId="{46A85C98-8EF6-2C48-B09B-C0EE1ED4933E}">
      <dsp:nvSpPr>
        <dsp:cNvPr id="0" name=""/>
        <dsp:cNvSpPr/>
      </dsp:nvSpPr>
      <dsp:spPr>
        <a:xfrm>
          <a:off x="9156422" y="362721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Measure location data</a:t>
          </a:r>
        </a:p>
      </dsp:txBody>
      <dsp:txXfrm>
        <a:off x="9156422" y="3627216"/>
        <a:ext cx="599247" cy="299623"/>
      </dsp:txXfrm>
    </dsp:sp>
    <dsp:sp modelId="{B35F60B0-678B-704C-9631-12FAFB916D57}">
      <dsp:nvSpPr>
        <dsp:cNvPr id="0" name=""/>
        <dsp:cNvSpPr/>
      </dsp:nvSpPr>
      <dsp:spPr>
        <a:xfrm>
          <a:off x="9156422" y="4052682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Transmit location data</a:t>
          </a:r>
        </a:p>
      </dsp:txBody>
      <dsp:txXfrm>
        <a:off x="9156422" y="4052682"/>
        <a:ext cx="599247" cy="299623"/>
      </dsp:txXfrm>
    </dsp:sp>
    <dsp:sp modelId="{346A8BA3-83C7-7441-B388-809D9CF4B87B}">
      <dsp:nvSpPr>
        <dsp:cNvPr id="0" name=""/>
        <dsp:cNvSpPr/>
      </dsp:nvSpPr>
      <dsp:spPr>
        <a:xfrm>
          <a:off x="7193888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Recovery</a:t>
          </a:r>
        </a:p>
      </dsp:txBody>
      <dsp:txXfrm>
        <a:off x="7193888" y="2776286"/>
        <a:ext cx="599247" cy="299623"/>
      </dsp:txXfrm>
    </dsp:sp>
    <dsp:sp modelId="{38152116-87EB-A94E-84A7-3D80BE43578E}">
      <dsp:nvSpPr>
        <dsp:cNvPr id="0" name=""/>
        <dsp:cNvSpPr/>
      </dsp:nvSpPr>
      <dsp:spPr>
        <a:xfrm>
          <a:off x="8281521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Deploy drogue parachute at apogee</a:t>
          </a:r>
        </a:p>
      </dsp:txBody>
      <dsp:txXfrm>
        <a:off x="8281521" y="3201751"/>
        <a:ext cx="599247" cy="299623"/>
      </dsp:txXfrm>
    </dsp:sp>
    <dsp:sp modelId="{9412F6B8-838B-1242-A5C2-8C2639DC78F2}">
      <dsp:nvSpPr>
        <dsp:cNvPr id="0" name=""/>
        <dsp:cNvSpPr/>
      </dsp:nvSpPr>
      <dsp:spPr>
        <a:xfrm>
          <a:off x="8431333" y="362721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Recieve deployment signal</a:t>
          </a:r>
        </a:p>
      </dsp:txBody>
      <dsp:txXfrm>
        <a:off x="8431333" y="3627216"/>
        <a:ext cx="599247" cy="299623"/>
      </dsp:txXfrm>
    </dsp:sp>
    <dsp:sp modelId="{65ED89C7-3BE5-9843-8AD7-A511F3089B0E}">
      <dsp:nvSpPr>
        <dsp:cNvPr id="0" name=""/>
        <dsp:cNvSpPr/>
      </dsp:nvSpPr>
      <dsp:spPr>
        <a:xfrm>
          <a:off x="7556432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Deploy main parachute at appropriate height</a:t>
          </a:r>
        </a:p>
      </dsp:txBody>
      <dsp:txXfrm>
        <a:off x="7556432" y="3201751"/>
        <a:ext cx="599247" cy="299623"/>
      </dsp:txXfrm>
    </dsp:sp>
    <dsp:sp modelId="{4FB2B717-EBEB-BC4F-8FBE-39F808E136AC}">
      <dsp:nvSpPr>
        <dsp:cNvPr id="0" name=""/>
        <dsp:cNvSpPr/>
      </dsp:nvSpPr>
      <dsp:spPr>
        <a:xfrm>
          <a:off x="7706244" y="362721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Recieve deployment signal</a:t>
          </a:r>
        </a:p>
      </dsp:txBody>
      <dsp:txXfrm>
        <a:off x="7706244" y="3627216"/>
        <a:ext cx="599247" cy="299623"/>
      </dsp:txXfrm>
    </dsp:sp>
    <dsp:sp modelId="{4B118011-BDB1-F647-A9E9-97786C577473}">
      <dsp:nvSpPr>
        <dsp:cNvPr id="0" name=""/>
        <dsp:cNvSpPr/>
      </dsp:nvSpPr>
      <dsp:spPr>
        <a:xfrm>
          <a:off x="6831343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Generate force for stage separation</a:t>
          </a:r>
        </a:p>
      </dsp:txBody>
      <dsp:txXfrm>
        <a:off x="6831343" y="3201751"/>
        <a:ext cx="599247" cy="299623"/>
      </dsp:txXfrm>
    </dsp:sp>
    <dsp:sp modelId="{24F3DC3F-2F4D-1041-924B-BF5472177136}">
      <dsp:nvSpPr>
        <dsp:cNvPr id="0" name=""/>
        <dsp:cNvSpPr/>
      </dsp:nvSpPr>
      <dsp:spPr>
        <a:xfrm>
          <a:off x="6106254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Secures parachutes to vehicle</a:t>
          </a:r>
        </a:p>
      </dsp:txBody>
      <dsp:txXfrm>
        <a:off x="6106254" y="3201751"/>
        <a:ext cx="599247" cy="299623"/>
      </dsp:txXfrm>
    </dsp:sp>
    <dsp:sp modelId="{B556139E-B1F5-C249-9C67-B82C69545E1A}">
      <dsp:nvSpPr>
        <dsp:cNvPr id="0" name=""/>
        <dsp:cNvSpPr/>
      </dsp:nvSpPr>
      <dsp:spPr>
        <a:xfrm>
          <a:off x="4399898" y="2350820"/>
          <a:ext cx="599247" cy="29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Structure</a:t>
          </a:r>
        </a:p>
      </dsp:txBody>
      <dsp:txXfrm>
        <a:off x="4399898" y="2350820"/>
        <a:ext cx="599247" cy="299623"/>
      </dsp:txXfrm>
    </dsp:sp>
    <dsp:sp modelId="{DEF5EB7C-CA24-0C4F-B25A-871A9262FB23}">
      <dsp:nvSpPr>
        <dsp:cNvPr id="0" name=""/>
        <dsp:cNvSpPr/>
      </dsp:nvSpPr>
      <dsp:spPr>
        <a:xfrm>
          <a:off x="5018621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Aerodynamics</a:t>
          </a:r>
        </a:p>
      </dsp:txBody>
      <dsp:txXfrm>
        <a:off x="5018621" y="2776286"/>
        <a:ext cx="599247" cy="299623"/>
      </dsp:txXfrm>
    </dsp:sp>
    <dsp:sp modelId="{65BD9221-10C4-EA4C-AFF8-192FDBCA8FF1}">
      <dsp:nvSpPr>
        <dsp:cNvPr id="0" name=""/>
        <dsp:cNvSpPr/>
      </dsp:nvSpPr>
      <dsp:spPr>
        <a:xfrm>
          <a:off x="5381165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Minimize aerodynamic stresses</a:t>
          </a:r>
        </a:p>
      </dsp:txBody>
      <dsp:txXfrm>
        <a:off x="5381165" y="3201751"/>
        <a:ext cx="599247" cy="299623"/>
      </dsp:txXfrm>
    </dsp:sp>
    <dsp:sp modelId="{5A860EE3-7542-9249-B0F8-C71800BAD51C}">
      <dsp:nvSpPr>
        <dsp:cNvPr id="0" name=""/>
        <dsp:cNvSpPr/>
      </dsp:nvSpPr>
      <dsp:spPr>
        <a:xfrm>
          <a:off x="5530977" y="362721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Resist Yaw</a:t>
          </a:r>
        </a:p>
      </dsp:txBody>
      <dsp:txXfrm>
        <a:off x="5530977" y="3627216"/>
        <a:ext cx="599247" cy="299623"/>
      </dsp:txXfrm>
    </dsp:sp>
    <dsp:sp modelId="{3FF8A391-5AEB-144F-AAE7-657CB7841DD3}">
      <dsp:nvSpPr>
        <dsp:cNvPr id="0" name=""/>
        <dsp:cNvSpPr/>
      </dsp:nvSpPr>
      <dsp:spPr>
        <a:xfrm>
          <a:off x="5530977" y="4052682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Resist Pitch</a:t>
          </a:r>
        </a:p>
      </dsp:txBody>
      <dsp:txXfrm>
        <a:off x="5530977" y="4052682"/>
        <a:ext cx="599247" cy="299623"/>
      </dsp:txXfrm>
    </dsp:sp>
    <dsp:sp modelId="{4FBCEAD9-B70A-744F-940C-C6D72821758F}">
      <dsp:nvSpPr>
        <dsp:cNvPr id="0" name=""/>
        <dsp:cNvSpPr/>
      </dsp:nvSpPr>
      <dsp:spPr>
        <a:xfrm>
          <a:off x="4656076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Reduce drag forces</a:t>
          </a:r>
        </a:p>
      </dsp:txBody>
      <dsp:txXfrm>
        <a:off x="4656076" y="3201751"/>
        <a:ext cx="599247" cy="299623"/>
      </dsp:txXfrm>
    </dsp:sp>
    <dsp:sp modelId="{4CC26723-61C2-2144-97A4-BF0701B26E40}">
      <dsp:nvSpPr>
        <dsp:cNvPr id="0" name=""/>
        <dsp:cNvSpPr/>
      </dsp:nvSpPr>
      <dsp:spPr>
        <a:xfrm>
          <a:off x="3781176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Structural integrity</a:t>
          </a:r>
        </a:p>
      </dsp:txBody>
      <dsp:txXfrm>
        <a:off x="3781176" y="2776286"/>
        <a:ext cx="599247" cy="299623"/>
      </dsp:txXfrm>
    </dsp:sp>
    <dsp:sp modelId="{C8EFE6AA-F398-8242-965B-54916C067FB7}">
      <dsp:nvSpPr>
        <dsp:cNvPr id="0" name=""/>
        <dsp:cNvSpPr/>
      </dsp:nvSpPr>
      <dsp:spPr>
        <a:xfrm>
          <a:off x="3930987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Reduce vibrations </a:t>
          </a:r>
        </a:p>
      </dsp:txBody>
      <dsp:txXfrm>
        <a:off x="3930987" y="3201751"/>
        <a:ext cx="599247" cy="299623"/>
      </dsp:txXfrm>
    </dsp:sp>
    <dsp:sp modelId="{F057A0A1-4B7F-834A-BD28-F41FAAA2975F}">
      <dsp:nvSpPr>
        <dsp:cNvPr id="0" name=""/>
        <dsp:cNvSpPr/>
      </dsp:nvSpPr>
      <dsp:spPr>
        <a:xfrm>
          <a:off x="3930987" y="362721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Keep stages together on ascent</a:t>
          </a:r>
        </a:p>
      </dsp:txBody>
      <dsp:txXfrm>
        <a:off x="3930987" y="3627216"/>
        <a:ext cx="599247" cy="299623"/>
      </dsp:txXfrm>
    </dsp:sp>
    <dsp:sp modelId="{AA127C52-6FDA-7146-AA8D-B8B484D328F5}">
      <dsp:nvSpPr>
        <dsp:cNvPr id="0" name=""/>
        <dsp:cNvSpPr/>
      </dsp:nvSpPr>
      <dsp:spPr>
        <a:xfrm>
          <a:off x="1531003" y="1925355"/>
          <a:ext cx="599247" cy="29962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Payload</a:t>
          </a:r>
        </a:p>
      </dsp:txBody>
      <dsp:txXfrm>
        <a:off x="1531003" y="1925355"/>
        <a:ext cx="599247" cy="299623"/>
      </dsp:txXfrm>
    </dsp:sp>
    <dsp:sp modelId="{29983A46-C53B-2C4D-A13F-A8D6424F27E6}">
      <dsp:nvSpPr>
        <dsp:cNvPr id="0" name=""/>
        <dsp:cNvSpPr/>
      </dsp:nvSpPr>
      <dsp:spPr>
        <a:xfrm>
          <a:off x="3056087" y="2350820"/>
          <a:ext cx="599247" cy="29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Deployment</a:t>
          </a:r>
        </a:p>
      </dsp:txBody>
      <dsp:txXfrm>
        <a:off x="3056087" y="2350820"/>
        <a:ext cx="599247" cy="299623"/>
      </dsp:txXfrm>
    </dsp:sp>
    <dsp:sp modelId="{0B8119BD-69B5-AC46-AC42-5B53A4B80894}">
      <dsp:nvSpPr>
        <dsp:cNvPr id="0" name=""/>
        <dsp:cNvSpPr/>
      </dsp:nvSpPr>
      <dsp:spPr>
        <a:xfrm>
          <a:off x="3056087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Receive signal</a:t>
          </a:r>
        </a:p>
      </dsp:txBody>
      <dsp:txXfrm>
        <a:off x="3056087" y="2776286"/>
        <a:ext cx="599247" cy="299623"/>
      </dsp:txXfrm>
    </dsp:sp>
    <dsp:sp modelId="{2D57533D-63B9-F841-9C90-80C2909058D8}">
      <dsp:nvSpPr>
        <dsp:cNvPr id="0" name=""/>
        <dsp:cNvSpPr/>
      </dsp:nvSpPr>
      <dsp:spPr>
        <a:xfrm>
          <a:off x="3205898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Detach payload from vehicle</a:t>
          </a:r>
        </a:p>
      </dsp:txBody>
      <dsp:txXfrm>
        <a:off x="3205898" y="3201751"/>
        <a:ext cx="599247" cy="299623"/>
      </dsp:txXfrm>
    </dsp:sp>
    <dsp:sp modelId="{AF50AA75-C558-A741-96A4-76DED30FB498}">
      <dsp:nvSpPr>
        <dsp:cNvPr id="0" name=""/>
        <dsp:cNvSpPr/>
      </dsp:nvSpPr>
      <dsp:spPr>
        <a:xfrm>
          <a:off x="2330998" y="2350820"/>
          <a:ext cx="599247" cy="29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Propulsion</a:t>
          </a:r>
        </a:p>
      </dsp:txBody>
      <dsp:txXfrm>
        <a:off x="2330998" y="2350820"/>
        <a:ext cx="599247" cy="299623"/>
      </dsp:txXfrm>
    </dsp:sp>
    <dsp:sp modelId="{51544636-38EF-FE41-BC95-B30E26F00B62}">
      <dsp:nvSpPr>
        <dsp:cNvPr id="0" name=""/>
        <dsp:cNvSpPr/>
      </dsp:nvSpPr>
      <dsp:spPr>
        <a:xfrm>
          <a:off x="2330998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Decelerate vehicle</a:t>
          </a:r>
        </a:p>
      </dsp:txBody>
      <dsp:txXfrm>
        <a:off x="2330998" y="2776286"/>
        <a:ext cx="599247" cy="299623"/>
      </dsp:txXfrm>
    </dsp:sp>
    <dsp:sp modelId="{CEC14145-6EA1-C343-8BB3-C601EA20C798}">
      <dsp:nvSpPr>
        <dsp:cNvPr id="0" name=""/>
        <dsp:cNvSpPr/>
      </dsp:nvSpPr>
      <dsp:spPr>
        <a:xfrm>
          <a:off x="2480810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Generate gravity opposing force</a:t>
          </a:r>
        </a:p>
      </dsp:txBody>
      <dsp:txXfrm>
        <a:off x="2480810" y="3201751"/>
        <a:ext cx="599247" cy="299623"/>
      </dsp:txXfrm>
    </dsp:sp>
    <dsp:sp modelId="{B7B75173-831C-004B-964E-BA4250445522}">
      <dsp:nvSpPr>
        <dsp:cNvPr id="0" name=""/>
        <dsp:cNvSpPr/>
      </dsp:nvSpPr>
      <dsp:spPr>
        <a:xfrm>
          <a:off x="1243364" y="2350820"/>
          <a:ext cx="599247" cy="29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Control</a:t>
          </a:r>
        </a:p>
      </dsp:txBody>
      <dsp:txXfrm>
        <a:off x="1243364" y="2350820"/>
        <a:ext cx="599247" cy="299623"/>
      </dsp:txXfrm>
    </dsp:sp>
    <dsp:sp modelId="{BADA3F29-3D46-264E-B74F-036A76EA142D}">
      <dsp:nvSpPr>
        <dsp:cNvPr id="0" name=""/>
        <dsp:cNvSpPr/>
      </dsp:nvSpPr>
      <dsp:spPr>
        <a:xfrm>
          <a:off x="1605909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Stabilization</a:t>
          </a:r>
        </a:p>
      </dsp:txBody>
      <dsp:txXfrm>
        <a:off x="1605909" y="2776286"/>
        <a:ext cx="599247" cy="299623"/>
      </dsp:txXfrm>
    </dsp:sp>
    <dsp:sp modelId="{61D49494-12B1-E14B-AEA3-052197833791}">
      <dsp:nvSpPr>
        <dsp:cNvPr id="0" name=""/>
        <dsp:cNvSpPr/>
      </dsp:nvSpPr>
      <dsp:spPr>
        <a:xfrm>
          <a:off x="1755721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Stabilize payload during flight</a:t>
          </a:r>
        </a:p>
      </dsp:txBody>
      <dsp:txXfrm>
        <a:off x="1755721" y="3201751"/>
        <a:ext cx="599247" cy="299623"/>
      </dsp:txXfrm>
    </dsp:sp>
    <dsp:sp modelId="{7D8A5AE0-8E19-274D-BF16-6FE3565E5552}">
      <dsp:nvSpPr>
        <dsp:cNvPr id="0" name=""/>
        <dsp:cNvSpPr/>
      </dsp:nvSpPr>
      <dsp:spPr>
        <a:xfrm>
          <a:off x="1755721" y="362721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Land in desired orientation</a:t>
          </a:r>
        </a:p>
      </dsp:txBody>
      <dsp:txXfrm>
        <a:off x="1755721" y="3627216"/>
        <a:ext cx="599247" cy="299623"/>
      </dsp:txXfrm>
    </dsp:sp>
    <dsp:sp modelId="{8AE4F4BA-3B70-0845-A96D-BCB8DA582B7D}">
      <dsp:nvSpPr>
        <dsp:cNvPr id="0" name=""/>
        <dsp:cNvSpPr/>
      </dsp:nvSpPr>
      <dsp:spPr>
        <a:xfrm>
          <a:off x="880820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Dissipation</a:t>
          </a:r>
        </a:p>
      </dsp:txBody>
      <dsp:txXfrm>
        <a:off x="880820" y="2776286"/>
        <a:ext cx="599247" cy="299623"/>
      </dsp:txXfrm>
    </dsp:sp>
    <dsp:sp modelId="{136CDC40-9D83-A748-8EBD-BC3B45742ABA}">
      <dsp:nvSpPr>
        <dsp:cNvPr id="0" name=""/>
        <dsp:cNvSpPr/>
      </dsp:nvSpPr>
      <dsp:spPr>
        <a:xfrm>
          <a:off x="1030632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Dissipate kinetic energy during payload descent</a:t>
          </a:r>
        </a:p>
      </dsp:txBody>
      <dsp:txXfrm>
        <a:off x="1030632" y="3201751"/>
        <a:ext cx="599247" cy="299623"/>
      </dsp:txXfrm>
    </dsp:sp>
    <dsp:sp modelId="{4F88F7BC-EBED-DF45-B452-C49544B5ADDD}">
      <dsp:nvSpPr>
        <dsp:cNvPr id="0" name=""/>
        <dsp:cNvSpPr/>
      </dsp:nvSpPr>
      <dsp:spPr>
        <a:xfrm>
          <a:off x="1030632" y="362721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Minimize kinetic energy upon landing</a:t>
          </a:r>
        </a:p>
      </dsp:txBody>
      <dsp:txXfrm>
        <a:off x="1030632" y="3627216"/>
        <a:ext cx="599247" cy="299623"/>
      </dsp:txXfrm>
    </dsp:sp>
    <dsp:sp modelId="{0982E3B9-92CB-2446-A704-A8838FE6BAF8}">
      <dsp:nvSpPr>
        <dsp:cNvPr id="0" name=""/>
        <dsp:cNvSpPr/>
      </dsp:nvSpPr>
      <dsp:spPr>
        <a:xfrm>
          <a:off x="5919" y="2350820"/>
          <a:ext cx="599247" cy="2996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Retention</a:t>
          </a:r>
        </a:p>
      </dsp:txBody>
      <dsp:txXfrm>
        <a:off x="5919" y="2350820"/>
        <a:ext cx="599247" cy="299623"/>
      </dsp:txXfrm>
    </dsp:sp>
    <dsp:sp modelId="{BEE27494-71DD-4648-9C6F-24948408D591}">
      <dsp:nvSpPr>
        <dsp:cNvPr id="0" name=""/>
        <dsp:cNvSpPr/>
      </dsp:nvSpPr>
      <dsp:spPr>
        <a:xfrm>
          <a:off x="155731" y="2776286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Secure STEMnauts throughout flight</a:t>
          </a:r>
        </a:p>
      </dsp:txBody>
      <dsp:txXfrm>
        <a:off x="155731" y="2776286"/>
        <a:ext cx="599247" cy="299623"/>
      </dsp:txXfrm>
    </dsp:sp>
    <dsp:sp modelId="{707A4272-4010-B649-B1F4-38BB8DC38C5E}">
      <dsp:nvSpPr>
        <dsp:cNvPr id="0" name=""/>
        <dsp:cNvSpPr/>
      </dsp:nvSpPr>
      <dsp:spPr>
        <a:xfrm>
          <a:off x="155731" y="3201751"/>
          <a:ext cx="599247" cy="2996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Allow for ingress/egress after landing</a:t>
          </a:r>
        </a:p>
      </dsp:txBody>
      <dsp:txXfrm>
        <a:off x="155731" y="3201751"/>
        <a:ext cx="599247" cy="2996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5B181-D782-CF4F-9385-AC27860E1101}">
      <dsp:nvSpPr>
        <dsp:cNvPr id="0" name=""/>
        <dsp:cNvSpPr/>
      </dsp:nvSpPr>
      <dsp:spPr>
        <a:xfrm>
          <a:off x="74350" y="1886287"/>
          <a:ext cx="105811" cy="825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330"/>
              </a:lnTo>
              <a:lnTo>
                <a:pt x="105811" y="82533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2C93A-9181-BD48-84D1-840E19685011}">
      <dsp:nvSpPr>
        <dsp:cNvPr id="0" name=""/>
        <dsp:cNvSpPr/>
      </dsp:nvSpPr>
      <dsp:spPr>
        <a:xfrm>
          <a:off x="74350" y="1886287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F6CA2-A2A9-5D47-BF65-7DE86CDA2E14}">
      <dsp:nvSpPr>
        <dsp:cNvPr id="0" name=""/>
        <dsp:cNvSpPr/>
      </dsp:nvSpPr>
      <dsp:spPr>
        <a:xfrm>
          <a:off x="356514" y="1385445"/>
          <a:ext cx="728336" cy="148136"/>
        </a:xfrm>
        <a:custGeom>
          <a:avLst/>
          <a:gdLst/>
          <a:ahLst/>
          <a:cxnLst/>
          <a:rect l="0" t="0" r="0" b="0"/>
          <a:pathLst>
            <a:path>
              <a:moveTo>
                <a:pt x="728336" y="0"/>
              </a:moveTo>
              <a:lnTo>
                <a:pt x="728336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0BD15-2EBC-6748-8953-55BC04095AE5}">
      <dsp:nvSpPr>
        <dsp:cNvPr id="0" name=""/>
        <dsp:cNvSpPr/>
      </dsp:nvSpPr>
      <dsp:spPr>
        <a:xfrm>
          <a:off x="1386413" y="1886287"/>
          <a:ext cx="426773" cy="148136"/>
        </a:xfrm>
        <a:custGeom>
          <a:avLst/>
          <a:gdLst/>
          <a:ahLst/>
          <a:cxnLst/>
          <a:rect l="0" t="0" r="0" b="0"/>
          <a:pathLst>
            <a:path>
              <a:moveTo>
                <a:pt x="426773" y="0"/>
              </a:moveTo>
              <a:lnTo>
                <a:pt x="426773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2DB20-2A42-AD4D-88A0-A5E1570549D5}">
      <dsp:nvSpPr>
        <dsp:cNvPr id="0" name=""/>
        <dsp:cNvSpPr/>
      </dsp:nvSpPr>
      <dsp:spPr>
        <a:xfrm>
          <a:off x="1957795" y="2387128"/>
          <a:ext cx="105811" cy="825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330"/>
              </a:lnTo>
              <a:lnTo>
                <a:pt x="105811" y="82533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FFFBF-B957-7C4E-B946-B54BAEF8682E}">
      <dsp:nvSpPr>
        <dsp:cNvPr id="0" name=""/>
        <dsp:cNvSpPr/>
      </dsp:nvSpPr>
      <dsp:spPr>
        <a:xfrm>
          <a:off x="1957795" y="2387128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13009-C09A-FD48-A250-7120678FD3A5}">
      <dsp:nvSpPr>
        <dsp:cNvPr id="0" name=""/>
        <dsp:cNvSpPr/>
      </dsp:nvSpPr>
      <dsp:spPr>
        <a:xfrm>
          <a:off x="1813186" y="1886287"/>
          <a:ext cx="426773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426773" y="74068"/>
              </a:lnTo>
              <a:lnTo>
                <a:pt x="426773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D24BF-9363-3A40-8694-44732B6D59FA}">
      <dsp:nvSpPr>
        <dsp:cNvPr id="0" name=""/>
        <dsp:cNvSpPr/>
      </dsp:nvSpPr>
      <dsp:spPr>
        <a:xfrm>
          <a:off x="1084850" y="1385445"/>
          <a:ext cx="728336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728336" y="74068"/>
              </a:lnTo>
              <a:lnTo>
                <a:pt x="728336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F555BA-27A5-2840-AEC4-D1201E6C52AA}">
      <dsp:nvSpPr>
        <dsp:cNvPr id="0" name=""/>
        <dsp:cNvSpPr/>
      </dsp:nvSpPr>
      <dsp:spPr>
        <a:xfrm>
          <a:off x="1084850" y="884604"/>
          <a:ext cx="3991741" cy="148136"/>
        </a:xfrm>
        <a:custGeom>
          <a:avLst/>
          <a:gdLst/>
          <a:ahLst/>
          <a:cxnLst/>
          <a:rect l="0" t="0" r="0" b="0"/>
          <a:pathLst>
            <a:path>
              <a:moveTo>
                <a:pt x="3991741" y="0"/>
              </a:moveTo>
              <a:lnTo>
                <a:pt x="3991741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770537-D09A-674E-BF99-42923139207C}">
      <dsp:nvSpPr>
        <dsp:cNvPr id="0" name=""/>
        <dsp:cNvSpPr/>
      </dsp:nvSpPr>
      <dsp:spPr>
        <a:xfrm>
          <a:off x="3093506" y="1886287"/>
          <a:ext cx="1280319" cy="148136"/>
        </a:xfrm>
        <a:custGeom>
          <a:avLst/>
          <a:gdLst/>
          <a:ahLst/>
          <a:cxnLst/>
          <a:rect l="0" t="0" r="0" b="0"/>
          <a:pathLst>
            <a:path>
              <a:moveTo>
                <a:pt x="1280319" y="0"/>
              </a:moveTo>
              <a:lnTo>
                <a:pt x="1280319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183BB-7672-DF4C-AAF0-64D09476A299}">
      <dsp:nvSpPr>
        <dsp:cNvPr id="0" name=""/>
        <dsp:cNvSpPr/>
      </dsp:nvSpPr>
      <dsp:spPr>
        <a:xfrm>
          <a:off x="3947053" y="1886287"/>
          <a:ext cx="426773" cy="148136"/>
        </a:xfrm>
        <a:custGeom>
          <a:avLst/>
          <a:gdLst/>
          <a:ahLst/>
          <a:cxnLst/>
          <a:rect l="0" t="0" r="0" b="0"/>
          <a:pathLst>
            <a:path>
              <a:moveTo>
                <a:pt x="426773" y="0"/>
              </a:moveTo>
              <a:lnTo>
                <a:pt x="426773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7930F-CCCF-A243-A6B2-CB74FEF23F2A}">
      <dsp:nvSpPr>
        <dsp:cNvPr id="0" name=""/>
        <dsp:cNvSpPr/>
      </dsp:nvSpPr>
      <dsp:spPr>
        <a:xfrm>
          <a:off x="4518435" y="2387128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40C06E-68EF-6849-A0F0-CFCD81CEEDD2}">
      <dsp:nvSpPr>
        <dsp:cNvPr id="0" name=""/>
        <dsp:cNvSpPr/>
      </dsp:nvSpPr>
      <dsp:spPr>
        <a:xfrm>
          <a:off x="4373826" y="1886287"/>
          <a:ext cx="426773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426773" y="74068"/>
              </a:lnTo>
              <a:lnTo>
                <a:pt x="426773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E362E-95ED-2A40-BA32-268E77D34715}">
      <dsp:nvSpPr>
        <dsp:cNvPr id="0" name=""/>
        <dsp:cNvSpPr/>
      </dsp:nvSpPr>
      <dsp:spPr>
        <a:xfrm>
          <a:off x="5371982" y="2387128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0B45E-B9A2-7744-AFCC-0468013A87E4}">
      <dsp:nvSpPr>
        <dsp:cNvPr id="0" name=""/>
        <dsp:cNvSpPr/>
      </dsp:nvSpPr>
      <dsp:spPr>
        <a:xfrm>
          <a:off x="4373826" y="1886287"/>
          <a:ext cx="1280319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1280319" y="74068"/>
              </a:lnTo>
              <a:lnTo>
                <a:pt x="1280319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329CB-7091-454D-95D3-9B514CE5A097}">
      <dsp:nvSpPr>
        <dsp:cNvPr id="0" name=""/>
        <dsp:cNvSpPr/>
      </dsp:nvSpPr>
      <dsp:spPr>
        <a:xfrm>
          <a:off x="4373826" y="1385445"/>
          <a:ext cx="1493706" cy="148136"/>
        </a:xfrm>
        <a:custGeom>
          <a:avLst/>
          <a:gdLst/>
          <a:ahLst/>
          <a:cxnLst/>
          <a:rect l="0" t="0" r="0" b="0"/>
          <a:pathLst>
            <a:path>
              <a:moveTo>
                <a:pt x="1493706" y="0"/>
              </a:moveTo>
              <a:lnTo>
                <a:pt x="1493706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FCA83-7086-3148-BC4C-64DB56B9512D}">
      <dsp:nvSpPr>
        <dsp:cNvPr id="0" name=""/>
        <dsp:cNvSpPr/>
      </dsp:nvSpPr>
      <dsp:spPr>
        <a:xfrm>
          <a:off x="6225529" y="2387128"/>
          <a:ext cx="105811" cy="825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330"/>
              </a:lnTo>
              <a:lnTo>
                <a:pt x="105811" y="82533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03BFA-9AB7-4E4F-A79C-04DE4FBEDDEE}">
      <dsp:nvSpPr>
        <dsp:cNvPr id="0" name=""/>
        <dsp:cNvSpPr/>
      </dsp:nvSpPr>
      <dsp:spPr>
        <a:xfrm>
          <a:off x="6225529" y="2387128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BF8D2-5B19-2F40-84A5-C44DFF501ED1}">
      <dsp:nvSpPr>
        <dsp:cNvPr id="0" name=""/>
        <dsp:cNvSpPr/>
      </dsp:nvSpPr>
      <dsp:spPr>
        <a:xfrm>
          <a:off x="6507693" y="1886287"/>
          <a:ext cx="853546" cy="148136"/>
        </a:xfrm>
        <a:custGeom>
          <a:avLst/>
          <a:gdLst/>
          <a:ahLst/>
          <a:cxnLst/>
          <a:rect l="0" t="0" r="0" b="0"/>
          <a:pathLst>
            <a:path>
              <a:moveTo>
                <a:pt x="853546" y="0"/>
              </a:moveTo>
              <a:lnTo>
                <a:pt x="853546" y="74068"/>
              </a:lnTo>
              <a:lnTo>
                <a:pt x="0" y="74068"/>
              </a:lnTo>
              <a:lnTo>
                <a:pt x="0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09328-334D-4F4E-A625-5B1EA14349DC}">
      <dsp:nvSpPr>
        <dsp:cNvPr id="0" name=""/>
        <dsp:cNvSpPr/>
      </dsp:nvSpPr>
      <dsp:spPr>
        <a:xfrm>
          <a:off x="7315519" y="1886287"/>
          <a:ext cx="91440" cy="1481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A6F8F-C5FA-5744-ABA9-C625E88CDC88}">
      <dsp:nvSpPr>
        <dsp:cNvPr id="0" name=""/>
        <dsp:cNvSpPr/>
      </dsp:nvSpPr>
      <dsp:spPr>
        <a:xfrm>
          <a:off x="7361239" y="1886287"/>
          <a:ext cx="853546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853546" y="74068"/>
              </a:lnTo>
              <a:lnTo>
                <a:pt x="853546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DC1B5-CB06-764E-B3EE-4DC905BF1479}">
      <dsp:nvSpPr>
        <dsp:cNvPr id="0" name=""/>
        <dsp:cNvSpPr/>
      </dsp:nvSpPr>
      <dsp:spPr>
        <a:xfrm>
          <a:off x="5867533" y="1385445"/>
          <a:ext cx="1493706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1493706" y="74068"/>
              </a:lnTo>
              <a:lnTo>
                <a:pt x="1493706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887C5A-505A-E246-A48E-18B54B98036F}">
      <dsp:nvSpPr>
        <dsp:cNvPr id="0" name=""/>
        <dsp:cNvSpPr/>
      </dsp:nvSpPr>
      <dsp:spPr>
        <a:xfrm>
          <a:off x="5076591" y="884604"/>
          <a:ext cx="790941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790941" y="74068"/>
              </a:lnTo>
              <a:lnTo>
                <a:pt x="790941" y="14813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93037-4090-A541-9AA2-F0821E415C3B}">
      <dsp:nvSpPr>
        <dsp:cNvPr id="0" name=""/>
        <dsp:cNvSpPr/>
      </dsp:nvSpPr>
      <dsp:spPr>
        <a:xfrm>
          <a:off x="8786168" y="2387128"/>
          <a:ext cx="105811" cy="1326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171"/>
              </a:lnTo>
              <a:lnTo>
                <a:pt x="105811" y="132617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11C19-62D9-FE4E-8FB9-D7AC07C11B72}">
      <dsp:nvSpPr>
        <dsp:cNvPr id="0" name=""/>
        <dsp:cNvSpPr/>
      </dsp:nvSpPr>
      <dsp:spPr>
        <a:xfrm>
          <a:off x="8786168" y="2387128"/>
          <a:ext cx="105811" cy="825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330"/>
              </a:lnTo>
              <a:lnTo>
                <a:pt x="105811" y="82533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8F6A8-CD98-394B-89C0-6EC4AD292CD9}">
      <dsp:nvSpPr>
        <dsp:cNvPr id="0" name=""/>
        <dsp:cNvSpPr/>
      </dsp:nvSpPr>
      <dsp:spPr>
        <a:xfrm>
          <a:off x="8786168" y="2387128"/>
          <a:ext cx="105811" cy="324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88"/>
              </a:lnTo>
              <a:lnTo>
                <a:pt x="105811" y="3244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B03FE-596B-5645-BA21-01824BFF9925}">
      <dsp:nvSpPr>
        <dsp:cNvPr id="0" name=""/>
        <dsp:cNvSpPr/>
      </dsp:nvSpPr>
      <dsp:spPr>
        <a:xfrm>
          <a:off x="9022613" y="1886287"/>
          <a:ext cx="91440" cy="1481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A4634-C1AD-A845-94CA-AE6305FED64D}">
      <dsp:nvSpPr>
        <dsp:cNvPr id="0" name=""/>
        <dsp:cNvSpPr/>
      </dsp:nvSpPr>
      <dsp:spPr>
        <a:xfrm>
          <a:off x="9022613" y="1385445"/>
          <a:ext cx="91440" cy="1481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13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58A23-C033-6A4F-A7D0-715958E37439}">
      <dsp:nvSpPr>
        <dsp:cNvPr id="0" name=""/>
        <dsp:cNvSpPr/>
      </dsp:nvSpPr>
      <dsp:spPr>
        <a:xfrm>
          <a:off x="5076591" y="884604"/>
          <a:ext cx="3991741" cy="148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68"/>
              </a:lnTo>
              <a:lnTo>
                <a:pt x="3991741" y="74068"/>
              </a:lnTo>
              <a:lnTo>
                <a:pt x="3991741" y="14813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D828C-E36F-DA48-8B12-92D90B99B8F7}">
      <dsp:nvSpPr>
        <dsp:cNvPr id="0" name=""/>
        <dsp:cNvSpPr/>
      </dsp:nvSpPr>
      <dsp:spPr>
        <a:xfrm>
          <a:off x="5030871" y="383763"/>
          <a:ext cx="91440" cy="1481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13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19E6-18B9-6C48-A707-282649215778}">
      <dsp:nvSpPr>
        <dsp:cNvPr id="0" name=""/>
        <dsp:cNvSpPr/>
      </dsp:nvSpPr>
      <dsp:spPr>
        <a:xfrm>
          <a:off x="4723886" y="31057"/>
          <a:ext cx="705410" cy="35270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Rocket</a:t>
          </a:r>
        </a:p>
      </dsp:txBody>
      <dsp:txXfrm>
        <a:off x="4723886" y="31057"/>
        <a:ext cx="705410" cy="352705"/>
      </dsp:txXfrm>
    </dsp:sp>
    <dsp:sp modelId="{FA17F50F-0913-6E48-AEE7-24204C3AF8DC}">
      <dsp:nvSpPr>
        <dsp:cNvPr id="0" name=""/>
        <dsp:cNvSpPr/>
      </dsp:nvSpPr>
      <dsp:spPr>
        <a:xfrm>
          <a:off x="4723886" y="531899"/>
          <a:ext cx="705410" cy="35270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Launch Vehicle</a:t>
          </a:r>
        </a:p>
      </dsp:txBody>
      <dsp:txXfrm>
        <a:off x="4723886" y="531899"/>
        <a:ext cx="705410" cy="352705"/>
      </dsp:txXfrm>
    </dsp:sp>
    <dsp:sp modelId="{5B70BE93-1935-6E47-BD4C-4E0B5BF38AF7}">
      <dsp:nvSpPr>
        <dsp:cNvPr id="0" name=""/>
        <dsp:cNvSpPr/>
      </dsp:nvSpPr>
      <dsp:spPr>
        <a:xfrm>
          <a:off x="8715627" y="1032740"/>
          <a:ext cx="705410" cy="3527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Propulsion</a:t>
          </a:r>
        </a:p>
      </dsp:txBody>
      <dsp:txXfrm>
        <a:off x="8715627" y="1032740"/>
        <a:ext cx="705410" cy="352705"/>
      </dsp:txXfrm>
    </dsp:sp>
    <dsp:sp modelId="{024A1FCD-0224-6F45-B7AA-6E0CB6F97F1D}">
      <dsp:nvSpPr>
        <dsp:cNvPr id="0" name=""/>
        <dsp:cNvSpPr/>
      </dsp:nvSpPr>
      <dsp:spPr>
        <a:xfrm>
          <a:off x="8715627" y="1533582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Accelerates vehicle</a:t>
          </a:r>
        </a:p>
      </dsp:txBody>
      <dsp:txXfrm>
        <a:off x="8715627" y="1533582"/>
        <a:ext cx="705410" cy="352705"/>
      </dsp:txXfrm>
    </dsp:sp>
    <dsp:sp modelId="{16874A71-F274-C043-A14B-ECE2D0B29B21}">
      <dsp:nvSpPr>
        <dsp:cNvPr id="0" name=""/>
        <dsp:cNvSpPr/>
      </dsp:nvSpPr>
      <dsp:spPr>
        <a:xfrm>
          <a:off x="8715627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Generate thrust</a:t>
          </a:r>
        </a:p>
      </dsp:txBody>
      <dsp:txXfrm>
        <a:off x="8715627" y="2034423"/>
        <a:ext cx="705410" cy="352705"/>
      </dsp:txXfrm>
    </dsp:sp>
    <dsp:sp modelId="{CF19BC09-2722-E64D-8746-42D72536D607}">
      <dsp:nvSpPr>
        <dsp:cNvPr id="0" name=""/>
        <dsp:cNvSpPr/>
      </dsp:nvSpPr>
      <dsp:spPr>
        <a:xfrm>
          <a:off x="8891980" y="2535265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Recieves launch signal</a:t>
          </a:r>
        </a:p>
      </dsp:txBody>
      <dsp:txXfrm>
        <a:off x="8891980" y="2535265"/>
        <a:ext cx="705410" cy="352705"/>
      </dsp:txXfrm>
    </dsp:sp>
    <dsp:sp modelId="{4D3E9FB0-CA8D-C741-B926-6FEC4F25238E}">
      <dsp:nvSpPr>
        <dsp:cNvPr id="0" name=""/>
        <dsp:cNvSpPr/>
      </dsp:nvSpPr>
      <dsp:spPr>
        <a:xfrm>
          <a:off x="8891980" y="3036106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Ignites propellant</a:t>
          </a:r>
        </a:p>
      </dsp:txBody>
      <dsp:txXfrm>
        <a:off x="8891980" y="3036106"/>
        <a:ext cx="705410" cy="352705"/>
      </dsp:txXfrm>
    </dsp:sp>
    <dsp:sp modelId="{0D865036-268D-0443-9784-23A2333393EE}">
      <dsp:nvSpPr>
        <dsp:cNvPr id="0" name=""/>
        <dsp:cNvSpPr/>
      </dsp:nvSpPr>
      <dsp:spPr>
        <a:xfrm>
          <a:off x="8891980" y="3536947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Expels matter</a:t>
          </a:r>
        </a:p>
      </dsp:txBody>
      <dsp:txXfrm>
        <a:off x="8891980" y="3536947"/>
        <a:ext cx="705410" cy="352705"/>
      </dsp:txXfrm>
    </dsp:sp>
    <dsp:sp modelId="{0E93ADB8-97EE-A744-A081-0EB62C4B0CC9}">
      <dsp:nvSpPr>
        <dsp:cNvPr id="0" name=""/>
        <dsp:cNvSpPr/>
      </dsp:nvSpPr>
      <dsp:spPr>
        <a:xfrm>
          <a:off x="5514828" y="1032740"/>
          <a:ext cx="705410" cy="3527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Avionics</a:t>
          </a:r>
        </a:p>
      </dsp:txBody>
      <dsp:txXfrm>
        <a:off x="5514828" y="1032740"/>
        <a:ext cx="705410" cy="352705"/>
      </dsp:txXfrm>
    </dsp:sp>
    <dsp:sp modelId="{2BF02AE7-24A9-264C-BD45-30EAD63F5109}">
      <dsp:nvSpPr>
        <dsp:cNvPr id="0" name=""/>
        <dsp:cNvSpPr/>
      </dsp:nvSpPr>
      <dsp:spPr>
        <a:xfrm>
          <a:off x="7008534" y="1533582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Sensing</a:t>
          </a:r>
        </a:p>
      </dsp:txBody>
      <dsp:txXfrm>
        <a:off x="7008534" y="1533582"/>
        <a:ext cx="705410" cy="352705"/>
      </dsp:txXfrm>
    </dsp:sp>
    <dsp:sp modelId="{80CD5F01-4544-4C43-A091-EEFE3939A876}">
      <dsp:nvSpPr>
        <dsp:cNvPr id="0" name=""/>
        <dsp:cNvSpPr/>
      </dsp:nvSpPr>
      <dsp:spPr>
        <a:xfrm>
          <a:off x="7862081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Measure vehicle altitude and velocity</a:t>
          </a:r>
        </a:p>
      </dsp:txBody>
      <dsp:txXfrm>
        <a:off x="7862081" y="2034423"/>
        <a:ext cx="705410" cy="352705"/>
      </dsp:txXfrm>
    </dsp:sp>
    <dsp:sp modelId="{C3724D06-7482-7C49-832A-6969D5B74669}">
      <dsp:nvSpPr>
        <dsp:cNvPr id="0" name=""/>
        <dsp:cNvSpPr/>
      </dsp:nvSpPr>
      <dsp:spPr>
        <a:xfrm>
          <a:off x="7008534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Store flight data</a:t>
          </a:r>
        </a:p>
      </dsp:txBody>
      <dsp:txXfrm>
        <a:off x="7008534" y="2034423"/>
        <a:ext cx="705410" cy="352705"/>
      </dsp:txXfrm>
    </dsp:sp>
    <dsp:sp modelId="{301C6139-5B6E-F749-BF1F-116CA937DE18}">
      <dsp:nvSpPr>
        <dsp:cNvPr id="0" name=""/>
        <dsp:cNvSpPr/>
      </dsp:nvSpPr>
      <dsp:spPr>
        <a:xfrm>
          <a:off x="6154988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Location tracking</a:t>
          </a:r>
        </a:p>
      </dsp:txBody>
      <dsp:txXfrm>
        <a:off x="6154988" y="2034423"/>
        <a:ext cx="705410" cy="352705"/>
      </dsp:txXfrm>
    </dsp:sp>
    <dsp:sp modelId="{46A85C98-8EF6-2C48-B09B-C0EE1ED4933E}">
      <dsp:nvSpPr>
        <dsp:cNvPr id="0" name=""/>
        <dsp:cNvSpPr/>
      </dsp:nvSpPr>
      <dsp:spPr>
        <a:xfrm>
          <a:off x="6331340" y="2535265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Measure location data</a:t>
          </a:r>
        </a:p>
      </dsp:txBody>
      <dsp:txXfrm>
        <a:off x="6331340" y="2535265"/>
        <a:ext cx="705410" cy="352705"/>
      </dsp:txXfrm>
    </dsp:sp>
    <dsp:sp modelId="{B35F60B0-678B-704C-9631-12FAFB916D57}">
      <dsp:nvSpPr>
        <dsp:cNvPr id="0" name=""/>
        <dsp:cNvSpPr/>
      </dsp:nvSpPr>
      <dsp:spPr>
        <a:xfrm>
          <a:off x="6331340" y="3036106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Transmit location data</a:t>
          </a:r>
        </a:p>
      </dsp:txBody>
      <dsp:txXfrm>
        <a:off x="6331340" y="3036106"/>
        <a:ext cx="705410" cy="352705"/>
      </dsp:txXfrm>
    </dsp:sp>
    <dsp:sp modelId="{346A8BA3-83C7-7441-B388-809D9CF4B87B}">
      <dsp:nvSpPr>
        <dsp:cNvPr id="0" name=""/>
        <dsp:cNvSpPr/>
      </dsp:nvSpPr>
      <dsp:spPr>
        <a:xfrm>
          <a:off x="4021121" y="1533582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Recovery</a:t>
          </a:r>
        </a:p>
      </dsp:txBody>
      <dsp:txXfrm>
        <a:off x="4021121" y="1533582"/>
        <a:ext cx="705410" cy="352705"/>
      </dsp:txXfrm>
    </dsp:sp>
    <dsp:sp modelId="{38152116-87EB-A94E-84A7-3D80BE43578E}">
      <dsp:nvSpPr>
        <dsp:cNvPr id="0" name=""/>
        <dsp:cNvSpPr/>
      </dsp:nvSpPr>
      <dsp:spPr>
        <a:xfrm>
          <a:off x="5301441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Deploy drogue parachute at apogee</a:t>
          </a:r>
        </a:p>
      </dsp:txBody>
      <dsp:txXfrm>
        <a:off x="5301441" y="2034423"/>
        <a:ext cx="705410" cy="352705"/>
      </dsp:txXfrm>
    </dsp:sp>
    <dsp:sp modelId="{9412F6B8-838B-1242-A5C2-8C2639DC78F2}">
      <dsp:nvSpPr>
        <dsp:cNvPr id="0" name=""/>
        <dsp:cNvSpPr/>
      </dsp:nvSpPr>
      <dsp:spPr>
        <a:xfrm>
          <a:off x="5477794" y="2535265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Recieve deployment signal</a:t>
          </a:r>
        </a:p>
      </dsp:txBody>
      <dsp:txXfrm>
        <a:off x="5477794" y="2535265"/>
        <a:ext cx="705410" cy="352705"/>
      </dsp:txXfrm>
    </dsp:sp>
    <dsp:sp modelId="{65ED89C7-3BE5-9843-8AD7-A511F3089B0E}">
      <dsp:nvSpPr>
        <dsp:cNvPr id="0" name=""/>
        <dsp:cNvSpPr/>
      </dsp:nvSpPr>
      <dsp:spPr>
        <a:xfrm>
          <a:off x="4447894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Deploy main parachute at appropriate height</a:t>
          </a:r>
        </a:p>
      </dsp:txBody>
      <dsp:txXfrm>
        <a:off x="4447894" y="2034423"/>
        <a:ext cx="705410" cy="352705"/>
      </dsp:txXfrm>
    </dsp:sp>
    <dsp:sp modelId="{4FB2B717-EBEB-BC4F-8FBE-39F808E136AC}">
      <dsp:nvSpPr>
        <dsp:cNvPr id="0" name=""/>
        <dsp:cNvSpPr/>
      </dsp:nvSpPr>
      <dsp:spPr>
        <a:xfrm>
          <a:off x="4624247" y="2535265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Recieve deployment signal</a:t>
          </a:r>
        </a:p>
      </dsp:txBody>
      <dsp:txXfrm>
        <a:off x="4624247" y="2535265"/>
        <a:ext cx="705410" cy="352705"/>
      </dsp:txXfrm>
    </dsp:sp>
    <dsp:sp modelId="{4B118011-BDB1-F647-A9E9-97786C577473}">
      <dsp:nvSpPr>
        <dsp:cNvPr id="0" name=""/>
        <dsp:cNvSpPr/>
      </dsp:nvSpPr>
      <dsp:spPr>
        <a:xfrm>
          <a:off x="3594348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Generate force for stage separation</a:t>
          </a:r>
        </a:p>
      </dsp:txBody>
      <dsp:txXfrm>
        <a:off x="3594348" y="2034423"/>
        <a:ext cx="705410" cy="352705"/>
      </dsp:txXfrm>
    </dsp:sp>
    <dsp:sp modelId="{24F3DC3F-2F4D-1041-924B-BF5472177136}">
      <dsp:nvSpPr>
        <dsp:cNvPr id="0" name=""/>
        <dsp:cNvSpPr/>
      </dsp:nvSpPr>
      <dsp:spPr>
        <a:xfrm>
          <a:off x="2740801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Secures parachutes to vehicle</a:t>
          </a:r>
        </a:p>
      </dsp:txBody>
      <dsp:txXfrm>
        <a:off x="2740801" y="2034423"/>
        <a:ext cx="705410" cy="352705"/>
      </dsp:txXfrm>
    </dsp:sp>
    <dsp:sp modelId="{B556139E-B1F5-C249-9C67-B82C69545E1A}">
      <dsp:nvSpPr>
        <dsp:cNvPr id="0" name=""/>
        <dsp:cNvSpPr/>
      </dsp:nvSpPr>
      <dsp:spPr>
        <a:xfrm>
          <a:off x="732145" y="1032740"/>
          <a:ext cx="705410" cy="3527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Structure</a:t>
          </a:r>
        </a:p>
      </dsp:txBody>
      <dsp:txXfrm>
        <a:off x="732145" y="1032740"/>
        <a:ext cx="705410" cy="352705"/>
      </dsp:txXfrm>
    </dsp:sp>
    <dsp:sp modelId="{DEF5EB7C-CA24-0C4F-B25A-871A9262FB23}">
      <dsp:nvSpPr>
        <dsp:cNvPr id="0" name=""/>
        <dsp:cNvSpPr/>
      </dsp:nvSpPr>
      <dsp:spPr>
        <a:xfrm>
          <a:off x="1460481" y="1533582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Aerodynamics</a:t>
          </a:r>
        </a:p>
      </dsp:txBody>
      <dsp:txXfrm>
        <a:off x="1460481" y="1533582"/>
        <a:ext cx="705410" cy="352705"/>
      </dsp:txXfrm>
    </dsp:sp>
    <dsp:sp modelId="{65BD9221-10C4-EA4C-AFF8-192FDBCA8FF1}">
      <dsp:nvSpPr>
        <dsp:cNvPr id="0" name=""/>
        <dsp:cNvSpPr/>
      </dsp:nvSpPr>
      <dsp:spPr>
        <a:xfrm>
          <a:off x="1887254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Minimize aerodynamic stresses</a:t>
          </a:r>
        </a:p>
      </dsp:txBody>
      <dsp:txXfrm>
        <a:off x="1887254" y="2034423"/>
        <a:ext cx="705410" cy="352705"/>
      </dsp:txXfrm>
    </dsp:sp>
    <dsp:sp modelId="{5A860EE3-7542-9249-B0F8-C71800BAD51C}">
      <dsp:nvSpPr>
        <dsp:cNvPr id="0" name=""/>
        <dsp:cNvSpPr/>
      </dsp:nvSpPr>
      <dsp:spPr>
        <a:xfrm>
          <a:off x="2063607" y="2535265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Resist Yaw</a:t>
          </a:r>
        </a:p>
      </dsp:txBody>
      <dsp:txXfrm>
        <a:off x="2063607" y="2535265"/>
        <a:ext cx="705410" cy="352705"/>
      </dsp:txXfrm>
    </dsp:sp>
    <dsp:sp modelId="{3FF8A391-5AEB-144F-AAE7-657CB7841DD3}">
      <dsp:nvSpPr>
        <dsp:cNvPr id="0" name=""/>
        <dsp:cNvSpPr/>
      </dsp:nvSpPr>
      <dsp:spPr>
        <a:xfrm>
          <a:off x="2063607" y="3036106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Resist Pitch</a:t>
          </a:r>
        </a:p>
      </dsp:txBody>
      <dsp:txXfrm>
        <a:off x="2063607" y="3036106"/>
        <a:ext cx="705410" cy="352705"/>
      </dsp:txXfrm>
    </dsp:sp>
    <dsp:sp modelId="{4FBCEAD9-B70A-744F-940C-C6D72821758F}">
      <dsp:nvSpPr>
        <dsp:cNvPr id="0" name=""/>
        <dsp:cNvSpPr/>
      </dsp:nvSpPr>
      <dsp:spPr>
        <a:xfrm>
          <a:off x="1033708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Reduce drag forces</a:t>
          </a:r>
        </a:p>
      </dsp:txBody>
      <dsp:txXfrm>
        <a:off x="1033708" y="2034423"/>
        <a:ext cx="705410" cy="352705"/>
      </dsp:txXfrm>
    </dsp:sp>
    <dsp:sp modelId="{4CC26723-61C2-2144-97A4-BF0701B26E40}">
      <dsp:nvSpPr>
        <dsp:cNvPr id="0" name=""/>
        <dsp:cNvSpPr/>
      </dsp:nvSpPr>
      <dsp:spPr>
        <a:xfrm>
          <a:off x="3809" y="1533582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Structural integrity</a:t>
          </a:r>
        </a:p>
      </dsp:txBody>
      <dsp:txXfrm>
        <a:off x="3809" y="1533582"/>
        <a:ext cx="705410" cy="352705"/>
      </dsp:txXfrm>
    </dsp:sp>
    <dsp:sp modelId="{C8EFE6AA-F398-8242-965B-54916C067FB7}">
      <dsp:nvSpPr>
        <dsp:cNvPr id="0" name=""/>
        <dsp:cNvSpPr/>
      </dsp:nvSpPr>
      <dsp:spPr>
        <a:xfrm>
          <a:off x="180161" y="2034423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Reduce vibrations </a:t>
          </a:r>
        </a:p>
      </dsp:txBody>
      <dsp:txXfrm>
        <a:off x="180161" y="2034423"/>
        <a:ext cx="705410" cy="352705"/>
      </dsp:txXfrm>
    </dsp:sp>
    <dsp:sp modelId="{F057A0A1-4B7F-834A-BD28-F41FAAA2975F}">
      <dsp:nvSpPr>
        <dsp:cNvPr id="0" name=""/>
        <dsp:cNvSpPr/>
      </dsp:nvSpPr>
      <dsp:spPr>
        <a:xfrm>
          <a:off x="180161" y="2535265"/>
          <a:ext cx="705410" cy="3527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Keep stages together on ascent</a:t>
          </a:r>
        </a:p>
      </dsp:txBody>
      <dsp:txXfrm>
        <a:off x="180161" y="2535265"/>
        <a:ext cx="705410" cy="3527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5B181-D782-CF4F-9385-AC27860E1101}">
      <dsp:nvSpPr>
        <dsp:cNvPr id="0" name=""/>
        <dsp:cNvSpPr/>
      </dsp:nvSpPr>
      <dsp:spPr>
        <a:xfrm>
          <a:off x="3269178" y="2166191"/>
          <a:ext cx="123501" cy="963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3313"/>
              </a:lnTo>
              <a:lnTo>
                <a:pt x="123501" y="9633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2C93A-9181-BD48-84D1-840E19685011}">
      <dsp:nvSpPr>
        <dsp:cNvPr id="0" name=""/>
        <dsp:cNvSpPr/>
      </dsp:nvSpPr>
      <dsp:spPr>
        <a:xfrm>
          <a:off x="3269178" y="2166191"/>
          <a:ext cx="123501" cy="378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738"/>
              </a:lnTo>
              <a:lnTo>
                <a:pt x="123501" y="37873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F6CA2-A2A9-5D47-BF65-7DE86CDA2E14}">
      <dsp:nvSpPr>
        <dsp:cNvPr id="0" name=""/>
        <dsp:cNvSpPr/>
      </dsp:nvSpPr>
      <dsp:spPr>
        <a:xfrm>
          <a:off x="3598516" y="1581616"/>
          <a:ext cx="850103" cy="172902"/>
        </a:xfrm>
        <a:custGeom>
          <a:avLst/>
          <a:gdLst/>
          <a:ahLst/>
          <a:cxnLst/>
          <a:rect l="0" t="0" r="0" b="0"/>
          <a:pathLst>
            <a:path>
              <a:moveTo>
                <a:pt x="850103" y="0"/>
              </a:moveTo>
              <a:lnTo>
                <a:pt x="850103" y="86451"/>
              </a:lnTo>
              <a:lnTo>
                <a:pt x="0" y="86451"/>
              </a:lnTo>
              <a:lnTo>
                <a:pt x="0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0BD15-2EBC-6748-8953-55BC04095AE5}">
      <dsp:nvSpPr>
        <dsp:cNvPr id="0" name=""/>
        <dsp:cNvSpPr/>
      </dsp:nvSpPr>
      <dsp:spPr>
        <a:xfrm>
          <a:off x="4800600" y="2166191"/>
          <a:ext cx="498123" cy="172902"/>
        </a:xfrm>
        <a:custGeom>
          <a:avLst/>
          <a:gdLst/>
          <a:ahLst/>
          <a:cxnLst/>
          <a:rect l="0" t="0" r="0" b="0"/>
          <a:pathLst>
            <a:path>
              <a:moveTo>
                <a:pt x="498123" y="0"/>
              </a:moveTo>
              <a:lnTo>
                <a:pt x="498123" y="86451"/>
              </a:lnTo>
              <a:lnTo>
                <a:pt x="0" y="86451"/>
              </a:lnTo>
              <a:lnTo>
                <a:pt x="0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2DB20-2A42-AD4D-88A0-A5E1570549D5}">
      <dsp:nvSpPr>
        <dsp:cNvPr id="0" name=""/>
        <dsp:cNvSpPr/>
      </dsp:nvSpPr>
      <dsp:spPr>
        <a:xfrm>
          <a:off x="5467509" y="2750766"/>
          <a:ext cx="123501" cy="963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3313"/>
              </a:lnTo>
              <a:lnTo>
                <a:pt x="123501" y="9633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FFFBF-B957-7C4E-B946-B54BAEF8682E}">
      <dsp:nvSpPr>
        <dsp:cNvPr id="0" name=""/>
        <dsp:cNvSpPr/>
      </dsp:nvSpPr>
      <dsp:spPr>
        <a:xfrm>
          <a:off x="5467509" y="2750766"/>
          <a:ext cx="123501" cy="378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738"/>
              </a:lnTo>
              <a:lnTo>
                <a:pt x="123501" y="37873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13009-C09A-FD48-A250-7120678FD3A5}">
      <dsp:nvSpPr>
        <dsp:cNvPr id="0" name=""/>
        <dsp:cNvSpPr/>
      </dsp:nvSpPr>
      <dsp:spPr>
        <a:xfrm>
          <a:off x="5298723" y="2166191"/>
          <a:ext cx="498123" cy="172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51"/>
              </a:lnTo>
              <a:lnTo>
                <a:pt x="498123" y="86451"/>
              </a:lnTo>
              <a:lnTo>
                <a:pt x="498123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D24BF-9363-3A40-8694-44732B6D59FA}">
      <dsp:nvSpPr>
        <dsp:cNvPr id="0" name=""/>
        <dsp:cNvSpPr/>
      </dsp:nvSpPr>
      <dsp:spPr>
        <a:xfrm>
          <a:off x="4448619" y="1581616"/>
          <a:ext cx="850103" cy="172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51"/>
              </a:lnTo>
              <a:lnTo>
                <a:pt x="850103" y="86451"/>
              </a:lnTo>
              <a:lnTo>
                <a:pt x="850103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F555BA-27A5-2840-AEC4-D1201E6C52AA}">
      <dsp:nvSpPr>
        <dsp:cNvPr id="0" name=""/>
        <dsp:cNvSpPr/>
      </dsp:nvSpPr>
      <dsp:spPr>
        <a:xfrm>
          <a:off x="4402899" y="997041"/>
          <a:ext cx="91440" cy="1729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290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D828C-E36F-DA48-8B12-92D90B99B8F7}">
      <dsp:nvSpPr>
        <dsp:cNvPr id="0" name=""/>
        <dsp:cNvSpPr/>
      </dsp:nvSpPr>
      <dsp:spPr>
        <a:xfrm>
          <a:off x="4402899" y="412466"/>
          <a:ext cx="91440" cy="1729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29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19E6-18B9-6C48-A707-282649215778}">
      <dsp:nvSpPr>
        <dsp:cNvPr id="0" name=""/>
        <dsp:cNvSpPr/>
      </dsp:nvSpPr>
      <dsp:spPr>
        <a:xfrm>
          <a:off x="4036947" y="794"/>
          <a:ext cx="823345" cy="4116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Rocket</a:t>
          </a:r>
        </a:p>
      </dsp:txBody>
      <dsp:txXfrm>
        <a:off x="4036947" y="794"/>
        <a:ext cx="823345" cy="411672"/>
      </dsp:txXfrm>
    </dsp:sp>
    <dsp:sp modelId="{FA17F50F-0913-6E48-AEE7-24204C3AF8DC}">
      <dsp:nvSpPr>
        <dsp:cNvPr id="0" name=""/>
        <dsp:cNvSpPr/>
      </dsp:nvSpPr>
      <dsp:spPr>
        <a:xfrm>
          <a:off x="4036947" y="585369"/>
          <a:ext cx="823345" cy="41167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Launch Vehicle</a:t>
          </a:r>
        </a:p>
      </dsp:txBody>
      <dsp:txXfrm>
        <a:off x="4036947" y="585369"/>
        <a:ext cx="823345" cy="411672"/>
      </dsp:txXfrm>
    </dsp:sp>
    <dsp:sp modelId="{B556139E-B1F5-C249-9C67-B82C69545E1A}">
      <dsp:nvSpPr>
        <dsp:cNvPr id="0" name=""/>
        <dsp:cNvSpPr/>
      </dsp:nvSpPr>
      <dsp:spPr>
        <a:xfrm>
          <a:off x="4036947" y="1169944"/>
          <a:ext cx="823345" cy="4116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Structure</a:t>
          </a:r>
        </a:p>
      </dsp:txBody>
      <dsp:txXfrm>
        <a:off x="4036947" y="1169944"/>
        <a:ext cx="823345" cy="411672"/>
      </dsp:txXfrm>
    </dsp:sp>
    <dsp:sp modelId="{DEF5EB7C-CA24-0C4F-B25A-871A9262FB23}">
      <dsp:nvSpPr>
        <dsp:cNvPr id="0" name=""/>
        <dsp:cNvSpPr/>
      </dsp:nvSpPr>
      <dsp:spPr>
        <a:xfrm>
          <a:off x="4887051" y="1754519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Aerodynamics</a:t>
          </a:r>
        </a:p>
      </dsp:txBody>
      <dsp:txXfrm>
        <a:off x="4887051" y="1754519"/>
        <a:ext cx="823345" cy="411672"/>
      </dsp:txXfrm>
    </dsp:sp>
    <dsp:sp modelId="{65BD9221-10C4-EA4C-AFF8-192FDBCA8FF1}">
      <dsp:nvSpPr>
        <dsp:cNvPr id="0" name=""/>
        <dsp:cNvSpPr/>
      </dsp:nvSpPr>
      <dsp:spPr>
        <a:xfrm>
          <a:off x="5385175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Minimize aerodynamic stresses</a:t>
          </a:r>
        </a:p>
      </dsp:txBody>
      <dsp:txXfrm>
        <a:off x="5385175" y="2339094"/>
        <a:ext cx="823345" cy="411672"/>
      </dsp:txXfrm>
    </dsp:sp>
    <dsp:sp modelId="{5A860EE3-7542-9249-B0F8-C71800BAD51C}">
      <dsp:nvSpPr>
        <dsp:cNvPr id="0" name=""/>
        <dsp:cNvSpPr/>
      </dsp:nvSpPr>
      <dsp:spPr>
        <a:xfrm>
          <a:off x="5591011" y="2923669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Resist Yaw</a:t>
          </a:r>
        </a:p>
      </dsp:txBody>
      <dsp:txXfrm>
        <a:off x="5591011" y="2923669"/>
        <a:ext cx="823345" cy="411672"/>
      </dsp:txXfrm>
    </dsp:sp>
    <dsp:sp modelId="{3FF8A391-5AEB-144F-AAE7-657CB7841DD3}">
      <dsp:nvSpPr>
        <dsp:cNvPr id="0" name=""/>
        <dsp:cNvSpPr/>
      </dsp:nvSpPr>
      <dsp:spPr>
        <a:xfrm>
          <a:off x="5591011" y="350824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Resist Pitch</a:t>
          </a:r>
        </a:p>
      </dsp:txBody>
      <dsp:txXfrm>
        <a:off x="5591011" y="3508244"/>
        <a:ext cx="823345" cy="411672"/>
      </dsp:txXfrm>
    </dsp:sp>
    <dsp:sp modelId="{4FBCEAD9-B70A-744F-940C-C6D72821758F}">
      <dsp:nvSpPr>
        <dsp:cNvPr id="0" name=""/>
        <dsp:cNvSpPr/>
      </dsp:nvSpPr>
      <dsp:spPr>
        <a:xfrm>
          <a:off x="4388927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Reduce drag forces</a:t>
          </a:r>
        </a:p>
      </dsp:txBody>
      <dsp:txXfrm>
        <a:off x="4388927" y="2339094"/>
        <a:ext cx="823345" cy="411672"/>
      </dsp:txXfrm>
    </dsp:sp>
    <dsp:sp modelId="{4CC26723-61C2-2144-97A4-BF0701B26E40}">
      <dsp:nvSpPr>
        <dsp:cNvPr id="0" name=""/>
        <dsp:cNvSpPr/>
      </dsp:nvSpPr>
      <dsp:spPr>
        <a:xfrm>
          <a:off x="3186843" y="1754519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Structural integrity</a:t>
          </a:r>
        </a:p>
      </dsp:txBody>
      <dsp:txXfrm>
        <a:off x="3186843" y="1754519"/>
        <a:ext cx="823345" cy="411672"/>
      </dsp:txXfrm>
    </dsp:sp>
    <dsp:sp modelId="{C8EFE6AA-F398-8242-965B-54916C067FB7}">
      <dsp:nvSpPr>
        <dsp:cNvPr id="0" name=""/>
        <dsp:cNvSpPr/>
      </dsp:nvSpPr>
      <dsp:spPr>
        <a:xfrm>
          <a:off x="3392679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Reduce vibrations </a:t>
          </a:r>
        </a:p>
      </dsp:txBody>
      <dsp:txXfrm>
        <a:off x="3392679" y="2339094"/>
        <a:ext cx="823345" cy="411672"/>
      </dsp:txXfrm>
    </dsp:sp>
    <dsp:sp modelId="{F057A0A1-4B7F-834A-BD28-F41FAAA2975F}">
      <dsp:nvSpPr>
        <dsp:cNvPr id="0" name=""/>
        <dsp:cNvSpPr/>
      </dsp:nvSpPr>
      <dsp:spPr>
        <a:xfrm>
          <a:off x="3392679" y="2923669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Keep stages together on ascent</a:t>
          </a:r>
        </a:p>
      </dsp:txBody>
      <dsp:txXfrm>
        <a:off x="3392679" y="2923669"/>
        <a:ext cx="823345" cy="4116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70537-D09A-674E-BF99-42923139207C}">
      <dsp:nvSpPr>
        <dsp:cNvPr id="0" name=""/>
        <dsp:cNvSpPr/>
      </dsp:nvSpPr>
      <dsp:spPr>
        <a:xfrm>
          <a:off x="1811857" y="2166191"/>
          <a:ext cx="1494371" cy="172902"/>
        </a:xfrm>
        <a:custGeom>
          <a:avLst/>
          <a:gdLst/>
          <a:ahLst/>
          <a:cxnLst/>
          <a:rect l="0" t="0" r="0" b="0"/>
          <a:pathLst>
            <a:path>
              <a:moveTo>
                <a:pt x="1494371" y="0"/>
              </a:moveTo>
              <a:lnTo>
                <a:pt x="1494371" y="86451"/>
              </a:lnTo>
              <a:lnTo>
                <a:pt x="0" y="86451"/>
              </a:lnTo>
              <a:lnTo>
                <a:pt x="0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183BB-7672-DF4C-AAF0-64D09476A299}">
      <dsp:nvSpPr>
        <dsp:cNvPr id="0" name=""/>
        <dsp:cNvSpPr/>
      </dsp:nvSpPr>
      <dsp:spPr>
        <a:xfrm>
          <a:off x="2808104" y="2166191"/>
          <a:ext cx="498123" cy="172902"/>
        </a:xfrm>
        <a:custGeom>
          <a:avLst/>
          <a:gdLst/>
          <a:ahLst/>
          <a:cxnLst/>
          <a:rect l="0" t="0" r="0" b="0"/>
          <a:pathLst>
            <a:path>
              <a:moveTo>
                <a:pt x="498123" y="0"/>
              </a:moveTo>
              <a:lnTo>
                <a:pt x="498123" y="86451"/>
              </a:lnTo>
              <a:lnTo>
                <a:pt x="0" y="86451"/>
              </a:lnTo>
              <a:lnTo>
                <a:pt x="0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7930F-CCCF-A243-A6B2-CB74FEF23F2A}">
      <dsp:nvSpPr>
        <dsp:cNvPr id="0" name=""/>
        <dsp:cNvSpPr/>
      </dsp:nvSpPr>
      <dsp:spPr>
        <a:xfrm>
          <a:off x="3475014" y="2750766"/>
          <a:ext cx="123501" cy="378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738"/>
              </a:lnTo>
              <a:lnTo>
                <a:pt x="123501" y="37873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40C06E-68EF-6849-A0F0-CFCD81CEEDD2}">
      <dsp:nvSpPr>
        <dsp:cNvPr id="0" name=""/>
        <dsp:cNvSpPr/>
      </dsp:nvSpPr>
      <dsp:spPr>
        <a:xfrm>
          <a:off x="3306228" y="2166191"/>
          <a:ext cx="498123" cy="172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51"/>
              </a:lnTo>
              <a:lnTo>
                <a:pt x="498123" y="86451"/>
              </a:lnTo>
              <a:lnTo>
                <a:pt x="498123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E362E-95ED-2A40-BA32-268E77D34715}">
      <dsp:nvSpPr>
        <dsp:cNvPr id="0" name=""/>
        <dsp:cNvSpPr/>
      </dsp:nvSpPr>
      <dsp:spPr>
        <a:xfrm>
          <a:off x="4471261" y="2750766"/>
          <a:ext cx="123501" cy="378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738"/>
              </a:lnTo>
              <a:lnTo>
                <a:pt x="123501" y="37873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0B45E-B9A2-7744-AFCC-0468013A87E4}">
      <dsp:nvSpPr>
        <dsp:cNvPr id="0" name=""/>
        <dsp:cNvSpPr/>
      </dsp:nvSpPr>
      <dsp:spPr>
        <a:xfrm>
          <a:off x="3306228" y="2166191"/>
          <a:ext cx="1494371" cy="172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51"/>
              </a:lnTo>
              <a:lnTo>
                <a:pt x="1494371" y="86451"/>
              </a:lnTo>
              <a:lnTo>
                <a:pt x="1494371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329CB-7091-454D-95D3-9B514CE5A097}">
      <dsp:nvSpPr>
        <dsp:cNvPr id="0" name=""/>
        <dsp:cNvSpPr/>
      </dsp:nvSpPr>
      <dsp:spPr>
        <a:xfrm>
          <a:off x="3306228" y="1581616"/>
          <a:ext cx="1743433" cy="172902"/>
        </a:xfrm>
        <a:custGeom>
          <a:avLst/>
          <a:gdLst/>
          <a:ahLst/>
          <a:cxnLst/>
          <a:rect l="0" t="0" r="0" b="0"/>
          <a:pathLst>
            <a:path>
              <a:moveTo>
                <a:pt x="1743433" y="0"/>
              </a:moveTo>
              <a:lnTo>
                <a:pt x="1743433" y="86451"/>
              </a:lnTo>
              <a:lnTo>
                <a:pt x="0" y="86451"/>
              </a:lnTo>
              <a:lnTo>
                <a:pt x="0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FCA83-7086-3148-BC4C-64DB56B9512D}">
      <dsp:nvSpPr>
        <dsp:cNvPr id="0" name=""/>
        <dsp:cNvSpPr/>
      </dsp:nvSpPr>
      <dsp:spPr>
        <a:xfrm>
          <a:off x="5467509" y="2750766"/>
          <a:ext cx="123501" cy="963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3313"/>
              </a:lnTo>
              <a:lnTo>
                <a:pt x="123501" y="9633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03BFA-9AB7-4E4F-A79C-04DE4FBEDDEE}">
      <dsp:nvSpPr>
        <dsp:cNvPr id="0" name=""/>
        <dsp:cNvSpPr/>
      </dsp:nvSpPr>
      <dsp:spPr>
        <a:xfrm>
          <a:off x="5467509" y="2750766"/>
          <a:ext cx="123501" cy="378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738"/>
              </a:lnTo>
              <a:lnTo>
                <a:pt x="123501" y="37873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BF8D2-5B19-2F40-84A5-C44DFF501ED1}">
      <dsp:nvSpPr>
        <dsp:cNvPr id="0" name=""/>
        <dsp:cNvSpPr/>
      </dsp:nvSpPr>
      <dsp:spPr>
        <a:xfrm>
          <a:off x="5796847" y="2166191"/>
          <a:ext cx="996247" cy="172902"/>
        </a:xfrm>
        <a:custGeom>
          <a:avLst/>
          <a:gdLst/>
          <a:ahLst/>
          <a:cxnLst/>
          <a:rect l="0" t="0" r="0" b="0"/>
          <a:pathLst>
            <a:path>
              <a:moveTo>
                <a:pt x="996247" y="0"/>
              </a:moveTo>
              <a:lnTo>
                <a:pt x="996247" y="86451"/>
              </a:lnTo>
              <a:lnTo>
                <a:pt x="0" y="86451"/>
              </a:lnTo>
              <a:lnTo>
                <a:pt x="0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09328-334D-4F4E-A625-5B1EA14349DC}">
      <dsp:nvSpPr>
        <dsp:cNvPr id="0" name=""/>
        <dsp:cNvSpPr/>
      </dsp:nvSpPr>
      <dsp:spPr>
        <a:xfrm>
          <a:off x="6747375" y="2166191"/>
          <a:ext cx="91440" cy="1729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A6F8F-C5FA-5744-ABA9-C625E88CDC88}">
      <dsp:nvSpPr>
        <dsp:cNvPr id="0" name=""/>
        <dsp:cNvSpPr/>
      </dsp:nvSpPr>
      <dsp:spPr>
        <a:xfrm>
          <a:off x="6793095" y="2166191"/>
          <a:ext cx="996247" cy="172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51"/>
              </a:lnTo>
              <a:lnTo>
                <a:pt x="996247" y="86451"/>
              </a:lnTo>
              <a:lnTo>
                <a:pt x="996247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DC1B5-CB06-764E-B3EE-4DC905BF1479}">
      <dsp:nvSpPr>
        <dsp:cNvPr id="0" name=""/>
        <dsp:cNvSpPr/>
      </dsp:nvSpPr>
      <dsp:spPr>
        <a:xfrm>
          <a:off x="5049661" y="1581616"/>
          <a:ext cx="1743433" cy="172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51"/>
              </a:lnTo>
              <a:lnTo>
                <a:pt x="1743433" y="86451"/>
              </a:lnTo>
              <a:lnTo>
                <a:pt x="1743433" y="1729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FF7AA-C9ED-354F-B629-4F2CA719604D}">
      <dsp:nvSpPr>
        <dsp:cNvPr id="0" name=""/>
        <dsp:cNvSpPr/>
      </dsp:nvSpPr>
      <dsp:spPr>
        <a:xfrm>
          <a:off x="5003941" y="997041"/>
          <a:ext cx="91440" cy="1729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290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D828C-E36F-DA48-8B12-92D90B99B8F7}">
      <dsp:nvSpPr>
        <dsp:cNvPr id="0" name=""/>
        <dsp:cNvSpPr/>
      </dsp:nvSpPr>
      <dsp:spPr>
        <a:xfrm>
          <a:off x="5003941" y="412466"/>
          <a:ext cx="91440" cy="1729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29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19E6-18B9-6C48-A707-282649215778}">
      <dsp:nvSpPr>
        <dsp:cNvPr id="0" name=""/>
        <dsp:cNvSpPr/>
      </dsp:nvSpPr>
      <dsp:spPr>
        <a:xfrm>
          <a:off x="4637989" y="794"/>
          <a:ext cx="823345" cy="4116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Rocket</a:t>
          </a:r>
        </a:p>
      </dsp:txBody>
      <dsp:txXfrm>
        <a:off x="4637989" y="794"/>
        <a:ext cx="823345" cy="411672"/>
      </dsp:txXfrm>
    </dsp:sp>
    <dsp:sp modelId="{FA17F50F-0913-6E48-AEE7-24204C3AF8DC}">
      <dsp:nvSpPr>
        <dsp:cNvPr id="0" name=""/>
        <dsp:cNvSpPr/>
      </dsp:nvSpPr>
      <dsp:spPr>
        <a:xfrm>
          <a:off x="4637989" y="585369"/>
          <a:ext cx="823345" cy="41167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Launch Vehicle</a:t>
          </a:r>
        </a:p>
      </dsp:txBody>
      <dsp:txXfrm>
        <a:off x="4637989" y="585369"/>
        <a:ext cx="823345" cy="411672"/>
      </dsp:txXfrm>
    </dsp:sp>
    <dsp:sp modelId="{CF6880A0-03DB-7547-9940-A0CD6AD7F7A5}">
      <dsp:nvSpPr>
        <dsp:cNvPr id="0" name=""/>
        <dsp:cNvSpPr/>
      </dsp:nvSpPr>
      <dsp:spPr>
        <a:xfrm>
          <a:off x="4637989" y="1169944"/>
          <a:ext cx="823345" cy="4116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Avionics</a:t>
          </a:r>
        </a:p>
      </dsp:txBody>
      <dsp:txXfrm>
        <a:off x="4637989" y="1169944"/>
        <a:ext cx="823345" cy="411672"/>
      </dsp:txXfrm>
    </dsp:sp>
    <dsp:sp modelId="{2BF02AE7-24A9-264C-BD45-30EAD63F5109}">
      <dsp:nvSpPr>
        <dsp:cNvPr id="0" name=""/>
        <dsp:cNvSpPr/>
      </dsp:nvSpPr>
      <dsp:spPr>
        <a:xfrm>
          <a:off x="6381422" y="1754519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Sensing</a:t>
          </a:r>
        </a:p>
      </dsp:txBody>
      <dsp:txXfrm>
        <a:off x="6381422" y="1754519"/>
        <a:ext cx="823345" cy="411672"/>
      </dsp:txXfrm>
    </dsp:sp>
    <dsp:sp modelId="{80CD5F01-4544-4C43-A091-EEFE3939A876}">
      <dsp:nvSpPr>
        <dsp:cNvPr id="0" name=""/>
        <dsp:cNvSpPr/>
      </dsp:nvSpPr>
      <dsp:spPr>
        <a:xfrm>
          <a:off x="7377670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Measure vehicle altitude and velocity</a:t>
          </a:r>
        </a:p>
      </dsp:txBody>
      <dsp:txXfrm>
        <a:off x="7377670" y="2339094"/>
        <a:ext cx="823345" cy="411672"/>
      </dsp:txXfrm>
    </dsp:sp>
    <dsp:sp modelId="{C3724D06-7482-7C49-832A-6969D5B74669}">
      <dsp:nvSpPr>
        <dsp:cNvPr id="0" name=""/>
        <dsp:cNvSpPr/>
      </dsp:nvSpPr>
      <dsp:spPr>
        <a:xfrm>
          <a:off x="6381422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Store flight data</a:t>
          </a:r>
        </a:p>
      </dsp:txBody>
      <dsp:txXfrm>
        <a:off x="6381422" y="2339094"/>
        <a:ext cx="823345" cy="411672"/>
      </dsp:txXfrm>
    </dsp:sp>
    <dsp:sp modelId="{301C6139-5B6E-F749-BF1F-116CA937DE18}">
      <dsp:nvSpPr>
        <dsp:cNvPr id="0" name=""/>
        <dsp:cNvSpPr/>
      </dsp:nvSpPr>
      <dsp:spPr>
        <a:xfrm>
          <a:off x="5385175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Location tracking</a:t>
          </a:r>
        </a:p>
      </dsp:txBody>
      <dsp:txXfrm>
        <a:off x="5385175" y="2339094"/>
        <a:ext cx="823345" cy="411672"/>
      </dsp:txXfrm>
    </dsp:sp>
    <dsp:sp modelId="{46A85C98-8EF6-2C48-B09B-C0EE1ED4933E}">
      <dsp:nvSpPr>
        <dsp:cNvPr id="0" name=""/>
        <dsp:cNvSpPr/>
      </dsp:nvSpPr>
      <dsp:spPr>
        <a:xfrm>
          <a:off x="5591011" y="2923669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Measure location data</a:t>
          </a:r>
        </a:p>
      </dsp:txBody>
      <dsp:txXfrm>
        <a:off x="5591011" y="2923669"/>
        <a:ext cx="823345" cy="411672"/>
      </dsp:txXfrm>
    </dsp:sp>
    <dsp:sp modelId="{B35F60B0-678B-704C-9631-12FAFB916D57}">
      <dsp:nvSpPr>
        <dsp:cNvPr id="0" name=""/>
        <dsp:cNvSpPr/>
      </dsp:nvSpPr>
      <dsp:spPr>
        <a:xfrm>
          <a:off x="5591011" y="350824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Transmit location data</a:t>
          </a:r>
        </a:p>
      </dsp:txBody>
      <dsp:txXfrm>
        <a:off x="5591011" y="3508244"/>
        <a:ext cx="823345" cy="411672"/>
      </dsp:txXfrm>
    </dsp:sp>
    <dsp:sp modelId="{346A8BA3-83C7-7441-B388-809D9CF4B87B}">
      <dsp:nvSpPr>
        <dsp:cNvPr id="0" name=""/>
        <dsp:cNvSpPr/>
      </dsp:nvSpPr>
      <dsp:spPr>
        <a:xfrm>
          <a:off x="2894556" y="1754519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Recovery</a:t>
          </a:r>
        </a:p>
      </dsp:txBody>
      <dsp:txXfrm>
        <a:off x="2894556" y="1754519"/>
        <a:ext cx="823345" cy="411672"/>
      </dsp:txXfrm>
    </dsp:sp>
    <dsp:sp modelId="{38152116-87EB-A94E-84A7-3D80BE43578E}">
      <dsp:nvSpPr>
        <dsp:cNvPr id="0" name=""/>
        <dsp:cNvSpPr/>
      </dsp:nvSpPr>
      <dsp:spPr>
        <a:xfrm>
          <a:off x="4388927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Deploy drogue parachute at apogee</a:t>
          </a:r>
        </a:p>
      </dsp:txBody>
      <dsp:txXfrm>
        <a:off x="4388927" y="2339094"/>
        <a:ext cx="823345" cy="411672"/>
      </dsp:txXfrm>
    </dsp:sp>
    <dsp:sp modelId="{9412F6B8-838B-1242-A5C2-8C2639DC78F2}">
      <dsp:nvSpPr>
        <dsp:cNvPr id="0" name=""/>
        <dsp:cNvSpPr/>
      </dsp:nvSpPr>
      <dsp:spPr>
        <a:xfrm>
          <a:off x="4594763" y="2923669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Receive deployment signal</a:t>
          </a:r>
        </a:p>
      </dsp:txBody>
      <dsp:txXfrm>
        <a:off x="4594763" y="2923669"/>
        <a:ext cx="823345" cy="411672"/>
      </dsp:txXfrm>
    </dsp:sp>
    <dsp:sp modelId="{65ED89C7-3BE5-9843-8AD7-A511F3089B0E}">
      <dsp:nvSpPr>
        <dsp:cNvPr id="0" name=""/>
        <dsp:cNvSpPr/>
      </dsp:nvSpPr>
      <dsp:spPr>
        <a:xfrm>
          <a:off x="3392679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Deploy main parachute at appropriate height</a:t>
          </a:r>
        </a:p>
      </dsp:txBody>
      <dsp:txXfrm>
        <a:off x="3392679" y="2339094"/>
        <a:ext cx="823345" cy="411672"/>
      </dsp:txXfrm>
    </dsp:sp>
    <dsp:sp modelId="{4FB2B717-EBEB-BC4F-8FBE-39F808E136AC}">
      <dsp:nvSpPr>
        <dsp:cNvPr id="0" name=""/>
        <dsp:cNvSpPr/>
      </dsp:nvSpPr>
      <dsp:spPr>
        <a:xfrm>
          <a:off x="3598516" y="2923669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Receive deployment signal</a:t>
          </a:r>
        </a:p>
      </dsp:txBody>
      <dsp:txXfrm>
        <a:off x="3598516" y="2923669"/>
        <a:ext cx="823345" cy="411672"/>
      </dsp:txXfrm>
    </dsp:sp>
    <dsp:sp modelId="{4B118011-BDB1-F647-A9E9-97786C577473}">
      <dsp:nvSpPr>
        <dsp:cNvPr id="0" name=""/>
        <dsp:cNvSpPr/>
      </dsp:nvSpPr>
      <dsp:spPr>
        <a:xfrm>
          <a:off x="2396432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Generate force for stage separation</a:t>
          </a:r>
        </a:p>
      </dsp:txBody>
      <dsp:txXfrm>
        <a:off x="2396432" y="2339094"/>
        <a:ext cx="823345" cy="411672"/>
      </dsp:txXfrm>
    </dsp:sp>
    <dsp:sp modelId="{24F3DC3F-2F4D-1041-924B-BF5472177136}">
      <dsp:nvSpPr>
        <dsp:cNvPr id="0" name=""/>
        <dsp:cNvSpPr/>
      </dsp:nvSpPr>
      <dsp:spPr>
        <a:xfrm>
          <a:off x="1400184" y="2339094"/>
          <a:ext cx="823345" cy="4116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Secures parachutes to vehicle</a:t>
          </a:r>
        </a:p>
      </dsp:txBody>
      <dsp:txXfrm>
        <a:off x="1400184" y="2339094"/>
        <a:ext cx="823345" cy="4116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93037-4090-A541-9AA2-F0821E415C3B}">
      <dsp:nvSpPr>
        <dsp:cNvPr id="0" name=""/>
        <dsp:cNvSpPr/>
      </dsp:nvSpPr>
      <dsp:spPr>
        <a:xfrm>
          <a:off x="4424490" y="2393776"/>
          <a:ext cx="107459" cy="1346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6828"/>
              </a:lnTo>
              <a:lnTo>
                <a:pt x="107459" y="134682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11C19-62D9-FE4E-8FB9-D7AC07C11B72}">
      <dsp:nvSpPr>
        <dsp:cNvPr id="0" name=""/>
        <dsp:cNvSpPr/>
      </dsp:nvSpPr>
      <dsp:spPr>
        <a:xfrm>
          <a:off x="4424490" y="2393776"/>
          <a:ext cx="107459" cy="838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185"/>
              </a:lnTo>
              <a:lnTo>
                <a:pt x="107459" y="83818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8F6A8-CD98-394B-89C0-6EC4AD292CD9}">
      <dsp:nvSpPr>
        <dsp:cNvPr id="0" name=""/>
        <dsp:cNvSpPr/>
      </dsp:nvSpPr>
      <dsp:spPr>
        <a:xfrm>
          <a:off x="4424490" y="2393776"/>
          <a:ext cx="107459" cy="329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543"/>
              </a:lnTo>
              <a:lnTo>
                <a:pt x="107459" y="32954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B03FE-596B-5645-BA21-01824BFF9925}">
      <dsp:nvSpPr>
        <dsp:cNvPr id="0" name=""/>
        <dsp:cNvSpPr/>
      </dsp:nvSpPr>
      <dsp:spPr>
        <a:xfrm>
          <a:off x="4665330" y="1885133"/>
          <a:ext cx="91440" cy="1504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44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A4634-C1AD-A845-94CA-AE6305FED64D}">
      <dsp:nvSpPr>
        <dsp:cNvPr id="0" name=""/>
        <dsp:cNvSpPr/>
      </dsp:nvSpPr>
      <dsp:spPr>
        <a:xfrm>
          <a:off x="4665330" y="1376491"/>
          <a:ext cx="91440" cy="1504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44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58A23-C033-6A4F-A7D0-715958E37439}">
      <dsp:nvSpPr>
        <dsp:cNvPr id="0" name=""/>
        <dsp:cNvSpPr/>
      </dsp:nvSpPr>
      <dsp:spPr>
        <a:xfrm>
          <a:off x="4665330" y="867848"/>
          <a:ext cx="91440" cy="1504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44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D828C-E36F-DA48-8B12-92D90B99B8F7}">
      <dsp:nvSpPr>
        <dsp:cNvPr id="0" name=""/>
        <dsp:cNvSpPr/>
      </dsp:nvSpPr>
      <dsp:spPr>
        <a:xfrm>
          <a:off x="4665330" y="359205"/>
          <a:ext cx="91440" cy="1504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4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19E6-18B9-6C48-A707-282649215778}">
      <dsp:nvSpPr>
        <dsp:cNvPr id="0" name=""/>
        <dsp:cNvSpPr/>
      </dsp:nvSpPr>
      <dsp:spPr>
        <a:xfrm>
          <a:off x="4352851" y="1006"/>
          <a:ext cx="716398" cy="3581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Rocket</a:t>
          </a:r>
        </a:p>
      </dsp:txBody>
      <dsp:txXfrm>
        <a:off x="4352851" y="1006"/>
        <a:ext cx="716398" cy="358199"/>
      </dsp:txXfrm>
    </dsp:sp>
    <dsp:sp modelId="{FA17F50F-0913-6E48-AEE7-24204C3AF8DC}">
      <dsp:nvSpPr>
        <dsp:cNvPr id="0" name=""/>
        <dsp:cNvSpPr/>
      </dsp:nvSpPr>
      <dsp:spPr>
        <a:xfrm>
          <a:off x="4352851" y="509649"/>
          <a:ext cx="716398" cy="35819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Launch Vehicle</a:t>
          </a:r>
        </a:p>
      </dsp:txBody>
      <dsp:txXfrm>
        <a:off x="4352851" y="509649"/>
        <a:ext cx="716398" cy="358199"/>
      </dsp:txXfrm>
    </dsp:sp>
    <dsp:sp modelId="{5B70BE93-1935-6E47-BD4C-4E0B5BF38AF7}">
      <dsp:nvSpPr>
        <dsp:cNvPr id="0" name=""/>
        <dsp:cNvSpPr/>
      </dsp:nvSpPr>
      <dsp:spPr>
        <a:xfrm>
          <a:off x="4352851" y="1018291"/>
          <a:ext cx="716398" cy="3581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Propulsion</a:t>
          </a:r>
        </a:p>
      </dsp:txBody>
      <dsp:txXfrm>
        <a:off x="4352851" y="1018291"/>
        <a:ext cx="716398" cy="358199"/>
      </dsp:txXfrm>
    </dsp:sp>
    <dsp:sp modelId="{024A1FCD-0224-6F45-B7AA-6E0CB6F97F1D}">
      <dsp:nvSpPr>
        <dsp:cNvPr id="0" name=""/>
        <dsp:cNvSpPr/>
      </dsp:nvSpPr>
      <dsp:spPr>
        <a:xfrm>
          <a:off x="4352851" y="1526934"/>
          <a:ext cx="716398" cy="3581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Accelerates vehicle</a:t>
          </a:r>
        </a:p>
      </dsp:txBody>
      <dsp:txXfrm>
        <a:off x="4352851" y="1526934"/>
        <a:ext cx="716398" cy="358199"/>
      </dsp:txXfrm>
    </dsp:sp>
    <dsp:sp modelId="{16874A71-F274-C043-A14B-ECE2D0B29B21}">
      <dsp:nvSpPr>
        <dsp:cNvPr id="0" name=""/>
        <dsp:cNvSpPr/>
      </dsp:nvSpPr>
      <dsp:spPr>
        <a:xfrm>
          <a:off x="4352851" y="2035577"/>
          <a:ext cx="716398" cy="3581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Generate thrust</a:t>
          </a:r>
        </a:p>
      </dsp:txBody>
      <dsp:txXfrm>
        <a:off x="4352851" y="2035577"/>
        <a:ext cx="716398" cy="358199"/>
      </dsp:txXfrm>
    </dsp:sp>
    <dsp:sp modelId="{CF19BC09-2722-E64D-8746-42D72536D607}">
      <dsp:nvSpPr>
        <dsp:cNvPr id="0" name=""/>
        <dsp:cNvSpPr/>
      </dsp:nvSpPr>
      <dsp:spPr>
        <a:xfrm>
          <a:off x="4531950" y="2544219"/>
          <a:ext cx="716398" cy="3581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Recieves launch signal</a:t>
          </a:r>
        </a:p>
      </dsp:txBody>
      <dsp:txXfrm>
        <a:off x="4531950" y="2544219"/>
        <a:ext cx="716398" cy="358199"/>
      </dsp:txXfrm>
    </dsp:sp>
    <dsp:sp modelId="{4D3E9FB0-CA8D-C741-B926-6FEC4F25238E}">
      <dsp:nvSpPr>
        <dsp:cNvPr id="0" name=""/>
        <dsp:cNvSpPr/>
      </dsp:nvSpPr>
      <dsp:spPr>
        <a:xfrm>
          <a:off x="4531950" y="3052862"/>
          <a:ext cx="716398" cy="3581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Ignites propellant</a:t>
          </a:r>
        </a:p>
      </dsp:txBody>
      <dsp:txXfrm>
        <a:off x="4531950" y="3052862"/>
        <a:ext cx="716398" cy="358199"/>
      </dsp:txXfrm>
    </dsp:sp>
    <dsp:sp modelId="{0D865036-268D-0443-9784-23A2333393EE}">
      <dsp:nvSpPr>
        <dsp:cNvPr id="0" name=""/>
        <dsp:cNvSpPr/>
      </dsp:nvSpPr>
      <dsp:spPr>
        <a:xfrm>
          <a:off x="4531950" y="3561505"/>
          <a:ext cx="716398" cy="3581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Expels matter</a:t>
          </a:r>
        </a:p>
      </dsp:txBody>
      <dsp:txXfrm>
        <a:off x="4531950" y="3561505"/>
        <a:ext cx="716398" cy="3581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B68CB-B333-954A-9625-DD176FD43F1C}">
      <dsp:nvSpPr>
        <dsp:cNvPr id="0" name=""/>
        <dsp:cNvSpPr/>
      </dsp:nvSpPr>
      <dsp:spPr>
        <a:xfrm>
          <a:off x="1832162" y="1858829"/>
          <a:ext cx="145037" cy="1131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293"/>
              </a:lnTo>
              <a:lnTo>
                <a:pt x="145037" y="113129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7A385-E2CE-5643-B25E-AD0143E00806}">
      <dsp:nvSpPr>
        <dsp:cNvPr id="0" name=""/>
        <dsp:cNvSpPr/>
      </dsp:nvSpPr>
      <dsp:spPr>
        <a:xfrm>
          <a:off x="1832162" y="1858829"/>
          <a:ext cx="145037" cy="444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782"/>
              </a:lnTo>
              <a:lnTo>
                <a:pt x="145037" y="44478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1083D-5702-AF4A-9230-FEBC980D5F8B}">
      <dsp:nvSpPr>
        <dsp:cNvPr id="0" name=""/>
        <dsp:cNvSpPr/>
      </dsp:nvSpPr>
      <dsp:spPr>
        <a:xfrm>
          <a:off x="2218929" y="1172317"/>
          <a:ext cx="2460805" cy="203052"/>
        </a:xfrm>
        <a:custGeom>
          <a:avLst/>
          <a:gdLst/>
          <a:ahLst/>
          <a:cxnLst/>
          <a:rect l="0" t="0" r="0" b="0"/>
          <a:pathLst>
            <a:path>
              <a:moveTo>
                <a:pt x="2460805" y="0"/>
              </a:moveTo>
              <a:lnTo>
                <a:pt x="2460805" y="101526"/>
              </a:lnTo>
              <a:lnTo>
                <a:pt x="0" y="101526"/>
              </a:lnTo>
              <a:lnTo>
                <a:pt x="0" y="2030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B8C67-B068-BD4C-8BE1-2F397BA33613}">
      <dsp:nvSpPr>
        <dsp:cNvPr id="0" name=""/>
        <dsp:cNvSpPr/>
      </dsp:nvSpPr>
      <dsp:spPr>
        <a:xfrm>
          <a:off x="3243862" y="2545340"/>
          <a:ext cx="145037" cy="1131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293"/>
              </a:lnTo>
              <a:lnTo>
                <a:pt x="145037" y="113129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B91CE-E3AF-2742-B24F-44388A07860F}">
      <dsp:nvSpPr>
        <dsp:cNvPr id="0" name=""/>
        <dsp:cNvSpPr/>
      </dsp:nvSpPr>
      <dsp:spPr>
        <a:xfrm>
          <a:off x="3243862" y="2545340"/>
          <a:ext cx="145037" cy="444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782"/>
              </a:lnTo>
              <a:lnTo>
                <a:pt x="145037" y="44478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A741A-0526-8E43-86C7-E974713405C9}">
      <dsp:nvSpPr>
        <dsp:cNvPr id="0" name=""/>
        <dsp:cNvSpPr/>
      </dsp:nvSpPr>
      <dsp:spPr>
        <a:xfrm>
          <a:off x="3630629" y="1858829"/>
          <a:ext cx="584985" cy="203052"/>
        </a:xfrm>
        <a:custGeom>
          <a:avLst/>
          <a:gdLst/>
          <a:ahLst/>
          <a:cxnLst/>
          <a:rect l="0" t="0" r="0" b="0"/>
          <a:pathLst>
            <a:path>
              <a:moveTo>
                <a:pt x="584985" y="0"/>
              </a:moveTo>
              <a:lnTo>
                <a:pt x="584985" y="101526"/>
              </a:lnTo>
              <a:lnTo>
                <a:pt x="0" y="101526"/>
              </a:lnTo>
              <a:lnTo>
                <a:pt x="0" y="20305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90D0F-302B-3E4B-BD25-589E74C0CC55}">
      <dsp:nvSpPr>
        <dsp:cNvPr id="0" name=""/>
        <dsp:cNvSpPr/>
      </dsp:nvSpPr>
      <dsp:spPr>
        <a:xfrm>
          <a:off x="4413832" y="2545340"/>
          <a:ext cx="145037" cy="1131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293"/>
              </a:lnTo>
              <a:lnTo>
                <a:pt x="145037" y="113129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2D2D1-7F33-8341-ABCC-9602EA1139A3}">
      <dsp:nvSpPr>
        <dsp:cNvPr id="0" name=""/>
        <dsp:cNvSpPr/>
      </dsp:nvSpPr>
      <dsp:spPr>
        <a:xfrm>
          <a:off x="4413832" y="2545340"/>
          <a:ext cx="145037" cy="444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782"/>
              </a:lnTo>
              <a:lnTo>
                <a:pt x="145037" y="44478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E0134-56FF-2A46-9F04-9C2B073C388D}">
      <dsp:nvSpPr>
        <dsp:cNvPr id="0" name=""/>
        <dsp:cNvSpPr/>
      </dsp:nvSpPr>
      <dsp:spPr>
        <a:xfrm>
          <a:off x="4215614" y="1858829"/>
          <a:ext cx="584985" cy="203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26"/>
              </a:lnTo>
              <a:lnTo>
                <a:pt x="584985" y="101526"/>
              </a:lnTo>
              <a:lnTo>
                <a:pt x="584985" y="20305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BEEB5-D1E8-D644-A834-1B1E9E7189A6}">
      <dsp:nvSpPr>
        <dsp:cNvPr id="0" name=""/>
        <dsp:cNvSpPr/>
      </dsp:nvSpPr>
      <dsp:spPr>
        <a:xfrm>
          <a:off x="4215614" y="1172317"/>
          <a:ext cx="464120" cy="203052"/>
        </a:xfrm>
        <a:custGeom>
          <a:avLst/>
          <a:gdLst/>
          <a:ahLst/>
          <a:cxnLst/>
          <a:rect l="0" t="0" r="0" b="0"/>
          <a:pathLst>
            <a:path>
              <a:moveTo>
                <a:pt x="464120" y="0"/>
              </a:moveTo>
              <a:lnTo>
                <a:pt x="464120" y="101526"/>
              </a:lnTo>
              <a:lnTo>
                <a:pt x="0" y="101526"/>
              </a:lnTo>
              <a:lnTo>
                <a:pt x="0" y="2030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9FB95-3E4B-774D-ACD2-A9F702DC0404}">
      <dsp:nvSpPr>
        <dsp:cNvPr id="0" name=""/>
        <dsp:cNvSpPr/>
      </dsp:nvSpPr>
      <dsp:spPr>
        <a:xfrm>
          <a:off x="5583803" y="2545340"/>
          <a:ext cx="145037" cy="444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782"/>
              </a:lnTo>
              <a:lnTo>
                <a:pt x="145037" y="44478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3EBDC-F5E4-6642-B5D3-07955628D569}">
      <dsp:nvSpPr>
        <dsp:cNvPr id="0" name=""/>
        <dsp:cNvSpPr/>
      </dsp:nvSpPr>
      <dsp:spPr>
        <a:xfrm>
          <a:off x="5924850" y="1858829"/>
          <a:ext cx="91440" cy="2030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305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29019-DC30-9D49-AE7F-07536B35C15F}">
      <dsp:nvSpPr>
        <dsp:cNvPr id="0" name=""/>
        <dsp:cNvSpPr/>
      </dsp:nvSpPr>
      <dsp:spPr>
        <a:xfrm>
          <a:off x="4679735" y="1172317"/>
          <a:ext cx="1290835" cy="203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26"/>
              </a:lnTo>
              <a:lnTo>
                <a:pt x="1290835" y="101526"/>
              </a:lnTo>
              <a:lnTo>
                <a:pt x="1290835" y="2030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04CC1-40AB-A649-9B3A-0E1D9EFCA8FB}">
      <dsp:nvSpPr>
        <dsp:cNvPr id="0" name=""/>
        <dsp:cNvSpPr/>
      </dsp:nvSpPr>
      <dsp:spPr>
        <a:xfrm>
          <a:off x="6753773" y="2545340"/>
          <a:ext cx="145037" cy="444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782"/>
              </a:lnTo>
              <a:lnTo>
                <a:pt x="145037" y="44478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FD1D3-0A5E-B547-8876-46D287049F26}">
      <dsp:nvSpPr>
        <dsp:cNvPr id="0" name=""/>
        <dsp:cNvSpPr/>
      </dsp:nvSpPr>
      <dsp:spPr>
        <a:xfrm>
          <a:off x="7094820" y="1858829"/>
          <a:ext cx="91440" cy="2030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305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D634C-8949-7B40-8890-993F42339C88}">
      <dsp:nvSpPr>
        <dsp:cNvPr id="0" name=""/>
        <dsp:cNvSpPr/>
      </dsp:nvSpPr>
      <dsp:spPr>
        <a:xfrm>
          <a:off x="4679735" y="1172317"/>
          <a:ext cx="2460805" cy="203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26"/>
              </a:lnTo>
              <a:lnTo>
                <a:pt x="2460805" y="101526"/>
              </a:lnTo>
              <a:lnTo>
                <a:pt x="2460805" y="2030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AEE4B-2E8E-BF41-B604-E9CC1ABE42CF}">
      <dsp:nvSpPr>
        <dsp:cNvPr id="0" name=""/>
        <dsp:cNvSpPr/>
      </dsp:nvSpPr>
      <dsp:spPr>
        <a:xfrm>
          <a:off x="4634015" y="485805"/>
          <a:ext cx="91440" cy="2030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305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19E6-18B9-6C48-A707-282649215778}">
      <dsp:nvSpPr>
        <dsp:cNvPr id="0" name=""/>
        <dsp:cNvSpPr/>
      </dsp:nvSpPr>
      <dsp:spPr>
        <a:xfrm>
          <a:off x="4196276" y="2347"/>
          <a:ext cx="966917" cy="48345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Rocket</a:t>
          </a:r>
        </a:p>
      </dsp:txBody>
      <dsp:txXfrm>
        <a:off x="4196276" y="2347"/>
        <a:ext cx="966917" cy="483458"/>
      </dsp:txXfrm>
    </dsp:sp>
    <dsp:sp modelId="{AA127C52-6FDA-7146-AA8D-B8B484D328F5}">
      <dsp:nvSpPr>
        <dsp:cNvPr id="0" name=""/>
        <dsp:cNvSpPr/>
      </dsp:nvSpPr>
      <dsp:spPr>
        <a:xfrm>
          <a:off x="4196276" y="688858"/>
          <a:ext cx="966917" cy="48345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Payload</a:t>
          </a:r>
        </a:p>
      </dsp:txBody>
      <dsp:txXfrm>
        <a:off x="4196276" y="688858"/>
        <a:ext cx="966917" cy="483458"/>
      </dsp:txXfrm>
    </dsp:sp>
    <dsp:sp modelId="{29983A46-C53B-2C4D-A13F-A8D6424F27E6}">
      <dsp:nvSpPr>
        <dsp:cNvPr id="0" name=""/>
        <dsp:cNvSpPr/>
      </dsp:nvSpPr>
      <dsp:spPr>
        <a:xfrm>
          <a:off x="6657082" y="1375370"/>
          <a:ext cx="966917" cy="4834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Deployment</a:t>
          </a:r>
        </a:p>
      </dsp:txBody>
      <dsp:txXfrm>
        <a:off x="6657082" y="1375370"/>
        <a:ext cx="966917" cy="483458"/>
      </dsp:txXfrm>
    </dsp:sp>
    <dsp:sp modelId="{0B8119BD-69B5-AC46-AC42-5B53A4B80894}">
      <dsp:nvSpPr>
        <dsp:cNvPr id="0" name=""/>
        <dsp:cNvSpPr/>
      </dsp:nvSpPr>
      <dsp:spPr>
        <a:xfrm>
          <a:off x="6657082" y="2061881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Receive signal</a:t>
          </a:r>
        </a:p>
      </dsp:txBody>
      <dsp:txXfrm>
        <a:off x="6657082" y="2061881"/>
        <a:ext cx="966917" cy="483458"/>
      </dsp:txXfrm>
    </dsp:sp>
    <dsp:sp modelId="{2D57533D-63B9-F841-9C90-80C2909058D8}">
      <dsp:nvSpPr>
        <dsp:cNvPr id="0" name=""/>
        <dsp:cNvSpPr/>
      </dsp:nvSpPr>
      <dsp:spPr>
        <a:xfrm>
          <a:off x="6898811" y="2748393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Detach payload from vehicle</a:t>
          </a:r>
        </a:p>
      </dsp:txBody>
      <dsp:txXfrm>
        <a:off x="6898811" y="2748393"/>
        <a:ext cx="966917" cy="483458"/>
      </dsp:txXfrm>
    </dsp:sp>
    <dsp:sp modelId="{AF50AA75-C558-A741-96A4-76DED30FB498}">
      <dsp:nvSpPr>
        <dsp:cNvPr id="0" name=""/>
        <dsp:cNvSpPr/>
      </dsp:nvSpPr>
      <dsp:spPr>
        <a:xfrm>
          <a:off x="5487111" y="1375370"/>
          <a:ext cx="966917" cy="4834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Propulsion</a:t>
          </a:r>
        </a:p>
      </dsp:txBody>
      <dsp:txXfrm>
        <a:off x="5487111" y="1375370"/>
        <a:ext cx="966917" cy="483458"/>
      </dsp:txXfrm>
    </dsp:sp>
    <dsp:sp modelId="{51544636-38EF-FE41-BC95-B30E26F00B62}">
      <dsp:nvSpPr>
        <dsp:cNvPr id="0" name=""/>
        <dsp:cNvSpPr/>
      </dsp:nvSpPr>
      <dsp:spPr>
        <a:xfrm>
          <a:off x="5487111" y="2061881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Decelerate vehicle</a:t>
          </a:r>
        </a:p>
      </dsp:txBody>
      <dsp:txXfrm>
        <a:off x="5487111" y="2061881"/>
        <a:ext cx="966917" cy="483458"/>
      </dsp:txXfrm>
    </dsp:sp>
    <dsp:sp modelId="{CEC14145-6EA1-C343-8BB3-C601EA20C798}">
      <dsp:nvSpPr>
        <dsp:cNvPr id="0" name=""/>
        <dsp:cNvSpPr/>
      </dsp:nvSpPr>
      <dsp:spPr>
        <a:xfrm>
          <a:off x="5728841" y="2748393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Generate gravity opposing force</a:t>
          </a:r>
        </a:p>
      </dsp:txBody>
      <dsp:txXfrm>
        <a:off x="5728841" y="2748393"/>
        <a:ext cx="966917" cy="483458"/>
      </dsp:txXfrm>
    </dsp:sp>
    <dsp:sp modelId="{B7B75173-831C-004B-964E-BA4250445522}">
      <dsp:nvSpPr>
        <dsp:cNvPr id="0" name=""/>
        <dsp:cNvSpPr/>
      </dsp:nvSpPr>
      <dsp:spPr>
        <a:xfrm>
          <a:off x="3732155" y="1375370"/>
          <a:ext cx="966917" cy="4834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Control</a:t>
          </a:r>
        </a:p>
      </dsp:txBody>
      <dsp:txXfrm>
        <a:off x="3732155" y="1375370"/>
        <a:ext cx="966917" cy="483458"/>
      </dsp:txXfrm>
    </dsp:sp>
    <dsp:sp modelId="{BADA3F29-3D46-264E-B74F-036A76EA142D}">
      <dsp:nvSpPr>
        <dsp:cNvPr id="0" name=""/>
        <dsp:cNvSpPr/>
      </dsp:nvSpPr>
      <dsp:spPr>
        <a:xfrm>
          <a:off x="4317141" y="2061881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Stabilization</a:t>
          </a:r>
        </a:p>
      </dsp:txBody>
      <dsp:txXfrm>
        <a:off x="4317141" y="2061881"/>
        <a:ext cx="966917" cy="483458"/>
      </dsp:txXfrm>
    </dsp:sp>
    <dsp:sp modelId="{61D49494-12B1-E14B-AEA3-052197833791}">
      <dsp:nvSpPr>
        <dsp:cNvPr id="0" name=""/>
        <dsp:cNvSpPr/>
      </dsp:nvSpPr>
      <dsp:spPr>
        <a:xfrm>
          <a:off x="4558870" y="2748393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Stabilize payload during flight</a:t>
          </a:r>
        </a:p>
      </dsp:txBody>
      <dsp:txXfrm>
        <a:off x="4558870" y="2748393"/>
        <a:ext cx="966917" cy="483458"/>
      </dsp:txXfrm>
    </dsp:sp>
    <dsp:sp modelId="{7D8A5AE0-8E19-274D-BF16-6FE3565E5552}">
      <dsp:nvSpPr>
        <dsp:cNvPr id="0" name=""/>
        <dsp:cNvSpPr/>
      </dsp:nvSpPr>
      <dsp:spPr>
        <a:xfrm>
          <a:off x="4558870" y="3434905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Land in desired orientation</a:t>
          </a:r>
        </a:p>
      </dsp:txBody>
      <dsp:txXfrm>
        <a:off x="4558870" y="3434905"/>
        <a:ext cx="966917" cy="483458"/>
      </dsp:txXfrm>
    </dsp:sp>
    <dsp:sp modelId="{8AE4F4BA-3B70-0845-A96D-BCB8DA582B7D}">
      <dsp:nvSpPr>
        <dsp:cNvPr id="0" name=""/>
        <dsp:cNvSpPr/>
      </dsp:nvSpPr>
      <dsp:spPr>
        <a:xfrm>
          <a:off x="3147170" y="2061881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Dissipation</a:t>
          </a:r>
        </a:p>
      </dsp:txBody>
      <dsp:txXfrm>
        <a:off x="3147170" y="2061881"/>
        <a:ext cx="966917" cy="483458"/>
      </dsp:txXfrm>
    </dsp:sp>
    <dsp:sp modelId="{136CDC40-9D83-A748-8EBD-BC3B45742ABA}">
      <dsp:nvSpPr>
        <dsp:cNvPr id="0" name=""/>
        <dsp:cNvSpPr/>
      </dsp:nvSpPr>
      <dsp:spPr>
        <a:xfrm>
          <a:off x="3388900" y="2748393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Dissipate kinetic energy during payload descent</a:t>
          </a:r>
        </a:p>
      </dsp:txBody>
      <dsp:txXfrm>
        <a:off x="3388900" y="2748393"/>
        <a:ext cx="966917" cy="483458"/>
      </dsp:txXfrm>
    </dsp:sp>
    <dsp:sp modelId="{4F88F7BC-EBED-DF45-B452-C49544B5ADDD}">
      <dsp:nvSpPr>
        <dsp:cNvPr id="0" name=""/>
        <dsp:cNvSpPr/>
      </dsp:nvSpPr>
      <dsp:spPr>
        <a:xfrm>
          <a:off x="3388900" y="3434905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Minimize kinetic energy upon landing</a:t>
          </a:r>
        </a:p>
      </dsp:txBody>
      <dsp:txXfrm>
        <a:off x="3388900" y="3434905"/>
        <a:ext cx="966917" cy="483458"/>
      </dsp:txXfrm>
    </dsp:sp>
    <dsp:sp modelId="{0982E3B9-92CB-2446-A704-A8838FE6BAF8}">
      <dsp:nvSpPr>
        <dsp:cNvPr id="0" name=""/>
        <dsp:cNvSpPr/>
      </dsp:nvSpPr>
      <dsp:spPr>
        <a:xfrm>
          <a:off x="1735470" y="1375370"/>
          <a:ext cx="966917" cy="4834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Retention</a:t>
          </a:r>
        </a:p>
      </dsp:txBody>
      <dsp:txXfrm>
        <a:off x="1735470" y="1375370"/>
        <a:ext cx="966917" cy="483458"/>
      </dsp:txXfrm>
    </dsp:sp>
    <dsp:sp modelId="{BEE27494-71DD-4648-9C6F-24948408D591}">
      <dsp:nvSpPr>
        <dsp:cNvPr id="0" name=""/>
        <dsp:cNvSpPr/>
      </dsp:nvSpPr>
      <dsp:spPr>
        <a:xfrm>
          <a:off x="1977200" y="2061881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Secure STEMnauts throughout flight</a:t>
          </a:r>
        </a:p>
      </dsp:txBody>
      <dsp:txXfrm>
        <a:off x="1977200" y="2061881"/>
        <a:ext cx="966917" cy="483458"/>
      </dsp:txXfrm>
    </dsp:sp>
    <dsp:sp modelId="{707A4272-4010-B649-B1F4-38BB8DC38C5E}">
      <dsp:nvSpPr>
        <dsp:cNvPr id="0" name=""/>
        <dsp:cNvSpPr/>
      </dsp:nvSpPr>
      <dsp:spPr>
        <a:xfrm>
          <a:off x="1977200" y="2748393"/>
          <a:ext cx="966917" cy="483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Allow for ingress/egress after landing</a:t>
          </a:r>
        </a:p>
      </dsp:txBody>
      <dsp:txXfrm>
        <a:off x="1977200" y="2748393"/>
        <a:ext cx="966917" cy="4834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18E6E-DAC1-5C45-A586-A8D198B7B69D}">
      <dsp:nvSpPr>
        <dsp:cNvPr id="0" name=""/>
        <dsp:cNvSpPr/>
      </dsp:nvSpPr>
      <dsp:spPr>
        <a:xfrm>
          <a:off x="128971" y="602909"/>
          <a:ext cx="2979372" cy="931053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Bill of Materials.</a:t>
          </a:r>
        </a:p>
      </dsp:txBody>
      <dsp:txXfrm>
        <a:off x="128971" y="602909"/>
        <a:ext cx="2979372" cy="931053"/>
      </dsp:txXfrm>
    </dsp:sp>
    <dsp:sp modelId="{A6D0DFCB-0A38-A942-8C31-1899E238EBA8}">
      <dsp:nvSpPr>
        <dsp:cNvPr id="0" name=""/>
        <dsp:cNvSpPr/>
      </dsp:nvSpPr>
      <dsp:spPr>
        <a:xfrm>
          <a:off x="4831" y="468424"/>
          <a:ext cx="651737" cy="977606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26E7A-EC78-C64A-8D8E-74C396F1B8CF}">
      <dsp:nvSpPr>
        <dsp:cNvPr id="0" name=""/>
        <dsp:cNvSpPr/>
      </dsp:nvSpPr>
      <dsp:spPr>
        <a:xfrm>
          <a:off x="3372984" y="602909"/>
          <a:ext cx="2979372" cy="931053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Securing funds and ordering parts.</a:t>
          </a:r>
        </a:p>
      </dsp:txBody>
      <dsp:txXfrm>
        <a:off x="3372984" y="602909"/>
        <a:ext cx="2979372" cy="931053"/>
      </dsp:txXfrm>
    </dsp:sp>
    <dsp:sp modelId="{36ECB650-07F1-A14B-A9ED-10BBAC4BF01D}">
      <dsp:nvSpPr>
        <dsp:cNvPr id="0" name=""/>
        <dsp:cNvSpPr/>
      </dsp:nvSpPr>
      <dsp:spPr>
        <a:xfrm>
          <a:off x="3248843" y="468424"/>
          <a:ext cx="651737" cy="977606"/>
        </a:xfrm>
        <a:prstGeom prst="rect">
          <a:avLst/>
        </a:prstGeom>
        <a:blipFill>
          <a:blip xmlns:r="http://schemas.openxmlformats.org/officeDocument/2006/relationships" r:embed="rId2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3AB29-E09A-4345-B080-18B8DE1200FD}">
      <dsp:nvSpPr>
        <dsp:cNvPr id="0" name=""/>
        <dsp:cNvSpPr/>
      </dsp:nvSpPr>
      <dsp:spPr>
        <a:xfrm>
          <a:off x="6616996" y="602909"/>
          <a:ext cx="2979372" cy="931053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Sub-scale launch and payload testing.</a:t>
          </a:r>
        </a:p>
      </dsp:txBody>
      <dsp:txXfrm>
        <a:off x="6616996" y="602909"/>
        <a:ext cx="2979372" cy="931053"/>
      </dsp:txXfrm>
    </dsp:sp>
    <dsp:sp modelId="{4FABF4D1-C7D2-7A40-A0E0-191AFA6B571F}">
      <dsp:nvSpPr>
        <dsp:cNvPr id="0" name=""/>
        <dsp:cNvSpPr/>
      </dsp:nvSpPr>
      <dsp:spPr>
        <a:xfrm>
          <a:off x="6492856" y="493949"/>
          <a:ext cx="651737" cy="977606"/>
        </a:xfrm>
        <a:prstGeom prst="rect">
          <a:avLst/>
        </a:prstGeom>
        <a:blipFill dpi="0" rotWithShape="1">
          <a:blip xmlns:r="http://schemas.openxmlformats.org/officeDocument/2006/relationships" r:embed="rId3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151" t="3232" r="-20151" b="3232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475F1-A5EE-564F-AC9A-A42CA6EE8654}">
      <dsp:nvSpPr>
        <dsp:cNvPr id="0" name=""/>
        <dsp:cNvSpPr/>
      </dsp:nvSpPr>
      <dsp:spPr>
        <a:xfrm>
          <a:off x="128971" y="1775003"/>
          <a:ext cx="2979372" cy="931053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Preliminary Design Review (PDR).</a:t>
          </a:r>
        </a:p>
      </dsp:txBody>
      <dsp:txXfrm>
        <a:off x="128971" y="1775003"/>
        <a:ext cx="2979372" cy="931053"/>
      </dsp:txXfrm>
    </dsp:sp>
    <dsp:sp modelId="{8312178C-67BF-D64E-AA1F-B3C089440CD4}">
      <dsp:nvSpPr>
        <dsp:cNvPr id="0" name=""/>
        <dsp:cNvSpPr/>
      </dsp:nvSpPr>
      <dsp:spPr>
        <a:xfrm>
          <a:off x="4831" y="1640517"/>
          <a:ext cx="651737" cy="977606"/>
        </a:xfrm>
        <a:prstGeom prst="rect">
          <a:avLst/>
        </a:prstGeom>
        <a:blipFill>
          <a:blip xmlns:r="http://schemas.openxmlformats.org/officeDocument/2006/relationships" r:embed="rId4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AF8B9-10F5-0D4A-86C1-AC9D3BCEEBB1}">
      <dsp:nvSpPr>
        <dsp:cNvPr id="0" name=""/>
        <dsp:cNvSpPr/>
      </dsp:nvSpPr>
      <dsp:spPr>
        <a:xfrm>
          <a:off x="3372984" y="1775003"/>
          <a:ext cx="2979372" cy="931053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Full-scale build and test launches.</a:t>
          </a:r>
        </a:p>
      </dsp:txBody>
      <dsp:txXfrm>
        <a:off x="3372984" y="1775003"/>
        <a:ext cx="2979372" cy="931053"/>
      </dsp:txXfrm>
    </dsp:sp>
    <dsp:sp modelId="{BAE60E53-1DAF-CB4E-B9FA-3440EE018DF1}">
      <dsp:nvSpPr>
        <dsp:cNvPr id="0" name=""/>
        <dsp:cNvSpPr/>
      </dsp:nvSpPr>
      <dsp:spPr>
        <a:xfrm>
          <a:off x="3248843" y="1640517"/>
          <a:ext cx="651737" cy="977606"/>
        </a:xfrm>
        <a:prstGeom prst="rect">
          <a:avLst/>
        </a:prstGeom>
        <a:blipFill dpi="0" rotWithShape="1">
          <a:blip xmlns:r="http://schemas.openxmlformats.org/officeDocument/2006/relationships" r:embed="rId5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136" t="3232" r="-13136" b="3232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4AEDA-EEA0-7246-AB95-4ADFFAAF588A}">
      <dsp:nvSpPr>
        <dsp:cNvPr id="0" name=""/>
        <dsp:cNvSpPr/>
      </dsp:nvSpPr>
      <dsp:spPr>
        <a:xfrm>
          <a:off x="6616996" y="1775003"/>
          <a:ext cx="2979372" cy="931053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Critical Design Review (CDR).</a:t>
          </a:r>
        </a:p>
      </dsp:txBody>
      <dsp:txXfrm>
        <a:off x="6616996" y="1775003"/>
        <a:ext cx="2979372" cy="931053"/>
      </dsp:txXfrm>
    </dsp:sp>
    <dsp:sp modelId="{16054209-550A-6F45-B169-58A9DB31E695}">
      <dsp:nvSpPr>
        <dsp:cNvPr id="0" name=""/>
        <dsp:cNvSpPr/>
      </dsp:nvSpPr>
      <dsp:spPr>
        <a:xfrm>
          <a:off x="6492856" y="1640517"/>
          <a:ext cx="651737" cy="977606"/>
        </a:xfrm>
        <a:prstGeom prst="rect">
          <a:avLst/>
        </a:prstGeom>
        <a:blipFill>
          <a:blip xmlns:r="http://schemas.openxmlformats.org/officeDocument/2006/relationships" r:embed="rId4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67541-0E3C-C444-B850-205A6D5D83B2}">
      <dsp:nvSpPr>
        <dsp:cNvPr id="0" name=""/>
        <dsp:cNvSpPr/>
      </dsp:nvSpPr>
      <dsp:spPr>
        <a:xfrm>
          <a:off x="3372984" y="2947096"/>
          <a:ext cx="2979372" cy="931053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634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Flight Readiness Review (FRR).</a:t>
          </a:r>
        </a:p>
      </dsp:txBody>
      <dsp:txXfrm>
        <a:off x="3372984" y="2947096"/>
        <a:ext cx="2979372" cy="931053"/>
      </dsp:txXfrm>
    </dsp:sp>
    <dsp:sp modelId="{FD6D53C5-B629-CA4E-8A88-DA0855A355A1}">
      <dsp:nvSpPr>
        <dsp:cNvPr id="0" name=""/>
        <dsp:cNvSpPr/>
      </dsp:nvSpPr>
      <dsp:spPr>
        <a:xfrm>
          <a:off x="3248843" y="2812611"/>
          <a:ext cx="651737" cy="977606"/>
        </a:xfrm>
        <a:prstGeom prst="rect">
          <a:avLst/>
        </a:prstGeom>
        <a:blipFill>
          <a:blip xmlns:r="http://schemas.openxmlformats.org/officeDocument/2006/relationships" r:embed="rId4">
            <a:duotone>
              <a:schemeClr val="accent6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6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27E0B-4600-B246-96ED-81FA37BA450C}">
      <dsp:nvSpPr>
        <dsp:cNvPr id="0" name=""/>
        <dsp:cNvSpPr/>
      </dsp:nvSpPr>
      <dsp:spPr>
        <a:xfrm rot="10800000">
          <a:off x="636664" y="1906"/>
          <a:ext cx="9242271" cy="810158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257" tIns="83820" rIns="156464" bIns="83820" numCol="1" spcCol="1270" anchor="ctr" anchorCtr="0">
          <a:noAutofit/>
        </a:bodyPr>
        <a:lstStyle/>
        <a:p>
          <a:pPr marL="4572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200" kern="1200"/>
            <a:t>Demonstrate a successful sub-scale &amp; full-scale flight.</a:t>
          </a:r>
        </a:p>
      </dsp:txBody>
      <dsp:txXfrm rot="10800000">
        <a:off x="839203" y="1906"/>
        <a:ext cx="9039732" cy="810158"/>
      </dsp:txXfrm>
    </dsp:sp>
    <dsp:sp modelId="{3F27AC9D-3EB5-D04B-872E-5FDE70356E80}">
      <dsp:nvSpPr>
        <dsp:cNvPr id="0" name=""/>
        <dsp:cNvSpPr/>
      </dsp:nvSpPr>
      <dsp:spPr>
        <a:xfrm>
          <a:off x="572617" y="1906"/>
          <a:ext cx="810158" cy="810158"/>
        </a:xfrm>
        <a:prstGeom prst="ellipse">
          <a:avLst/>
        </a:prstGeom>
        <a:blipFill dpi="0"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500"/>
                    </a14:imgEffect>
                  </a14:imgLayer>
                </a14:imgProps>
              </a:ext>
            </a:extLst>
          </a:blip>
          <a:srcRect/>
          <a:stretch>
            <a:fillRect l="3319" t="9065" r="-3319" b="-863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36B3D-1BB7-CF42-9CB9-9ED5D3634E19}">
      <dsp:nvSpPr>
        <dsp:cNvPr id="0" name=""/>
        <dsp:cNvSpPr/>
      </dsp:nvSpPr>
      <dsp:spPr>
        <a:xfrm rot="10800000">
          <a:off x="636664" y="1037486"/>
          <a:ext cx="9242271" cy="810158"/>
        </a:xfrm>
        <a:prstGeom prst="homePlat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257" tIns="83820" rIns="156464" bIns="83820" numCol="1" spcCol="1270" anchor="ctr" anchorCtr="0">
          <a:noAutofit/>
        </a:bodyPr>
        <a:lstStyle/>
        <a:p>
          <a:pPr marL="4572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200" kern="1200"/>
            <a:t>Assemble and launch the vehicle at the official competition in Huntsville, Alabama.</a:t>
          </a:r>
        </a:p>
      </dsp:txBody>
      <dsp:txXfrm rot="10800000">
        <a:off x="839203" y="1037486"/>
        <a:ext cx="9039732" cy="810158"/>
      </dsp:txXfrm>
    </dsp:sp>
    <dsp:sp modelId="{01932459-6FBC-3447-A64A-87CC19717DCE}">
      <dsp:nvSpPr>
        <dsp:cNvPr id="0" name=""/>
        <dsp:cNvSpPr/>
      </dsp:nvSpPr>
      <dsp:spPr>
        <a:xfrm>
          <a:off x="515072" y="1039220"/>
          <a:ext cx="806690" cy="806690"/>
        </a:xfrm>
        <a:prstGeom prst="ellipse">
          <a:avLst/>
        </a:prstGeom>
        <a:blipFill dpi="0" rotWithShape="1">
          <a:blip xmlns:r="http://schemas.openxmlformats.org/officeDocument/2006/relationships" r:embed="rId3">
            <a:duotone>
              <a:schemeClr val="accent2">
                <a:hueOff val="-293554"/>
                <a:satOff val="-25390"/>
                <a:lumOff val="-254"/>
                <a:alphaOff val="0"/>
                <a:shade val="20000"/>
                <a:satMod val="200000"/>
              </a:schemeClr>
              <a:schemeClr val="accent2">
                <a:hueOff val="-293554"/>
                <a:satOff val="-25390"/>
                <a:lumOff val="-254"/>
                <a:alphaOff val="0"/>
                <a:tint val="12000"/>
                <a:satMod val="190000"/>
              </a:schemeClr>
            </a:duotone>
          </a:blip>
          <a:srcRect/>
          <a:stretch>
            <a:fillRect l="5555" t="5555" r="5555" b="555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B674D-0083-8044-9863-F0DA36C2985A}">
      <dsp:nvSpPr>
        <dsp:cNvPr id="0" name=""/>
        <dsp:cNvSpPr/>
      </dsp:nvSpPr>
      <dsp:spPr>
        <a:xfrm rot="10800000">
          <a:off x="636664" y="2073066"/>
          <a:ext cx="9242271" cy="810158"/>
        </a:xfrm>
        <a:prstGeom prst="homePlat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257" tIns="83820" rIns="156464" bIns="83820" numCol="1" spcCol="1270" anchor="ctr" anchorCtr="0">
          <a:noAutofit/>
        </a:bodyPr>
        <a:lstStyle/>
        <a:p>
          <a:pPr marL="4572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200" kern="1200">
              <a:ea typeface="Calibri"/>
              <a:cs typeface="Calibri"/>
            </a:rPr>
            <a:t>Engage students to interact with STEM activities.</a:t>
          </a:r>
          <a:endParaRPr lang="en-US" sz="2200" kern="1200"/>
        </a:p>
      </dsp:txBody>
      <dsp:txXfrm rot="10800000">
        <a:off x="839203" y="2073066"/>
        <a:ext cx="9039732" cy="810158"/>
      </dsp:txXfrm>
    </dsp:sp>
    <dsp:sp modelId="{AD1D07C8-7CE1-BC43-9E46-04C09A260133}">
      <dsp:nvSpPr>
        <dsp:cNvPr id="0" name=""/>
        <dsp:cNvSpPr/>
      </dsp:nvSpPr>
      <dsp:spPr>
        <a:xfrm>
          <a:off x="513338" y="2073066"/>
          <a:ext cx="810158" cy="810158"/>
        </a:xfrm>
        <a:prstGeom prst="ellipse">
          <a:avLst/>
        </a:prstGeom>
        <a:blipFill dpi="0" rotWithShape="1">
          <a:blip xmlns:r="http://schemas.openxmlformats.org/officeDocument/2006/relationships"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4853" t="4853" r="4853" b="485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E9FA5-E4F1-D344-B2AD-4EFF67DB8A01}">
      <dsp:nvSpPr>
        <dsp:cNvPr id="0" name=""/>
        <dsp:cNvSpPr/>
      </dsp:nvSpPr>
      <dsp:spPr>
        <a:xfrm rot="10800000">
          <a:off x="636664" y="3108646"/>
          <a:ext cx="9242271" cy="810158"/>
        </a:xfrm>
        <a:prstGeom prst="homePlat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257" tIns="83820" rIns="156464" bIns="83820" numCol="1" spcCol="1270" anchor="ctr" anchorCtr="0">
          <a:noAutofit/>
        </a:bodyPr>
        <a:lstStyle/>
        <a:p>
          <a:pPr marL="4572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200" kern="1200">
              <a:ea typeface="Calibri"/>
              <a:cs typeface="Calibri"/>
            </a:rPr>
            <a:t>Complete all reports and ensure they are turned in at or before their due date.</a:t>
          </a:r>
        </a:p>
      </dsp:txBody>
      <dsp:txXfrm rot="10800000">
        <a:off x="839203" y="3108646"/>
        <a:ext cx="9039732" cy="810158"/>
      </dsp:txXfrm>
    </dsp:sp>
    <dsp:sp modelId="{7D81899F-3AEF-614C-A142-782E4DB6A85D}">
      <dsp:nvSpPr>
        <dsp:cNvPr id="0" name=""/>
        <dsp:cNvSpPr/>
      </dsp:nvSpPr>
      <dsp:spPr>
        <a:xfrm>
          <a:off x="513338" y="3108646"/>
          <a:ext cx="810158" cy="810158"/>
        </a:xfrm>
        <a:prstGeom prst="ellipse">
          <a:avLst/>
        </a:prstGeom>
        <a:blipFill rotWithShape="1"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F9AE2-C33A-614C-B663-9431E95D5918}">
      <dsp:nvSpPr>
        <dsp:cNvPr id="0" name=""/>
        <dsp:cNvSpPr/>
      </dsp:nvSpPr>
      <dsp:spPr>
        <a:xfrm>
          <a:off x="5262" y="0"/>
          <a:ext cx="5062686" cy="3814016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u="none" kern="1200"/>
            <a:t>Primary</a:t>
          </a:r>
          <a:endParaRPr lang="en-US" sz="5000" b="1" u="none" kern="1200"/>
        </a:p>
      </dsp:txBody>
      <dsp:txXfrm>
        <a:off x="5262" y="0"/>
        <a:ext cx="5062686" cy="1144204"/>
      </dsp:txXfrm>
    </dsp:sp>
    <dsp:sp modelId="{77D1DFFA-8FC7-6E4A-BF85-867F1CCDFF35}">
      <dsp:nvSpPr>
        <dsp:cNvPr id="0" name=""/>
        <dsp:cNvSpPr/>
      </dsp:nvSpPr>
      <dsp:spPr>
        <a:xfrm>
          <a:off x="511531" y="1145322"/>
          <a:ext cx="4050149" cy="114997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Competition judges</a:t>
          </a:r>
        </a:p>
      </dsp:txBody>
      <dsp:txXfrm>
        <a:off x="545213" y="1179004"/>
        <a:ext cx="3982785" cy="1082613"/>
      </dsp:txXfrm>
    </dsp:sp>
    <dsp:sp modelId="{5293B207-E034-E94A-9268-CFC833037D80}">
      <dsp:nvSpPr>
        <dsp:cNvPr id="0" name=""/>
        <dsp:cNvSpPr/>
      </dsp:nvSpPr>
      <dsp:spPr>
        <a:xfrm>
          <a:off x="511531" y="2472219"/>
          <a:ext cx="4050149" cy="114997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Artemis department at NASA Marshall Space Flight Center (MSFC)</a:t>
          </a:r>
        </a:p>
      </dsp:txBody>
      <dsp:txXfrm>
        <a:off x="545213" y="2505901"/>
        <a:ext cx="3982785" cy="1082613"/>
      </dsp:txXfrm>
    </dsp:sp>
    <dsp:sp modelId="{3E166FBD-D66F-C149-A34B-4AF9B3A3D016}">
      <dsp:nvSpPr>
        <dsp:cNvPr id="0" name=""/>
        <dsp:cNvSpPr/>
      </dsp:nvSpPr>
      <dsp:spPr>
        <a:xfrm>
          <a:off x="5447650" y="0"/>
          <a:ext cx="5062686" cy="381401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u="none" kern="1200"/>
            <a:t>Secondary</a:t>
          </a:r>
          <a:endParaRPr lang="en-US" sz="3900" b="1" u="none" kern="1200"/>
        </a:p>
      </dsp:txBody>
      <dsp:txXfrm>
        <a:off x="5447650" y="0"/>
        <a:ext cx="5062686" cy="1144204"/>
      </dsp:txXfrm>
    </dsp:sp>
    <dsp:sp modelId="{0B26EC3D-0345-A141-84A8-D757D65731B6}">
      <dsp:nvSpPr>
        <dsp:cNvPr id="0" name=""/>
        <dsp:cNvSpPr/>
      </dsp:nvSpPr>
      <dsp:spPr>
        <a:xfrm>
          <a:off x="5953919" y="1145322"/>
          <a:ext cx="4050149" cy="1149977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College of Engineering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Undergraduate students at the university</a:t>
          </a:r>
        </a:p>
      </dsp:txBody>
      <dsp:txXfrm>
        <a:off x="5987601" y="1179004"/>
        <a:ext cx="3982785" cy="1082613"/>
      </dsp:txXfrm>
    </dsp:sp>
    <dsp:sp modelId="{3A402BA5-DED9-2443-8E41-8F1C58D10897}">
      <dsp:nvSpPr>
        <dsp:cNvPr id="0" name=""/>
        <dsp:cNvSpPr/>
      </dsp:nvSpPr>
      <dsp:spPr>
        <a:xfrm>
          <a:off x="5953919" y="2472219"/>
          <a:ext cx="4050149" cy="1149977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NASA’s Office of STEM engagement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Local students</a:t>
          </a:r>
        </a:p>
      </dsp:txBody>
      <dsp:txXfrm>
        <a:off x="5987601" y="2505901"/>
        <a:ext cx="3982785" cy="10826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3C4EE-D202-4C44-8703-C2409F5C6639}">
      <dsp:nvSpPr>
        <dsp:cNvPr id="0" name=""/>
        <dsp:cNvSpPr/>
      </dsp:nvSpPr>
      <dsp:spPr>
        <a:xfrm>
          <a:off x="3524749" y="948761"/>
          <a:ext cx="3012281" cy="3012281"/>
        </a:xfrm>
        <a:prstGeom prst="ellipse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B0B73-5597-4543-8767-A4DCB33DD58F}">
      <dsp:nvSpPr>
        <dsp:cNvPr id="0" name=""/>
        <dsp:cNvSpPr/>
      </dsp:nvSpPr>
      <dsp:spPr>
        <a:xfrm>
          <a:off x="4528853" y="1952875"/>
          <a:ext cx="1004093" cy="1004093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96210-6C76-3943-B8A9-0C5D3CD46949}">
      <dsp:nvSpPr>
        <dsp:cNvPr id="0" name=""/>
        <dsp:cNvSpPr/>
      </dsp:nvSpPr>
      <dsp:spPr>
        <a:xfrm>
          <a:off x="1020870" y="113710"/>
          <a:ext cx="2112332" cy="1920241"/>
        </a:xfrm>
        <a:prstGeom prst="rect">
          <a:avLst/>
        </a:prstGeom>
        <a:noFill/>
        <a:ln>
          <a:solidFill>
            <a:schemeClr val="accent2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/>
            <a:t>Internal</a:t>
          </a:r>
          <a:endParaRPr lang="en-US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 Team 502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 Upper management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§"/>
          </a:pPr>
          <a:r>
            <a:rPr lang="en-US" sz="1600" kern="1200"/>
            <a:t> Dr. McConomy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§"/>
          </a:pPr>
          <a:r>
            <a:rPr lang="en-US" sz="1600" kern="1200"/>
            <a:t> Teaching Assistants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 Tom McKeown </a:t>
          </a:r>
        </a:p>
      </dsp:txBody>
      <dsp:txXfrm>
        <a:off x="1020870" y="113710"/>
        <a:ext cx="2112332" cy="1920241"/>
      </dsp:txXfrm>
    </dsp:sp>
    <dsp:sp modelId="{807E7022-F423-5342-97E6-3C7F054D7C30}">
      <dsp:nvSpPr>
        <dsp:cNvPr id="0" name=""/>
        <dsp:cNvSpPr/>
      </dsp:nvSpPr>
      <dsp:spPr>
        <a:xfrm>
          <a:off x="3149890" y="735618"/>
          <a:ext cx="37653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4967B-0338-E34A-975E-F6D3642F79AF}">
      <dsp:nvSpPr>
        <dsp:cNvPr id="0" name=""/>
        <dsp:cNvSpPr/>
      </dsp:nvSpPr>
      <dsp:spPr>
        <a:xfrm rot="16200000" flipV="1">
          <a:off x="3450262" y="809106"/>
          <a:ext cx="1624711" cy="147609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06804-CFAC-7240-BBC2-00217147C67A}">
      <dsp:nvSpPr>
        <dsp:cNvPr id="0" name=""/>
        <dsp:cNvSpPr/>
      </dsp:nvSpPr>
      <dsp:spPr>
        <a:xfrm>
          <a:off x="7348574" y="929078"/>
          <a:ext cx="2281321" cy="1828806"/>
        </a:xfrm>
        <a:prstGeom prst="rect">
          <a:avLst/>
        </a:prstGeom>
        <a:noFill/>
        <a:ln>
          <a:solidFill>
            <a:schemeClr val="accent2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/>
            <a:t>External</a:t>
          </a:r>
          <a:endParaRPr lang="en-US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NASA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Undergraduates at FAMU-FSU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Local elementary/middle schoolers</a:t>
          </a:r>
        </a:p>
      </dsp:txBody>
      <dsp:txXfrm>
        <a:off x="7348574" y="929078"/>
        <a:ext cx="2281321" cy="1828806"/>
      </dsp:txXfrm>
    </dsp:sp>
    <dsp:sp modelId="{3AA21013-DD3E-C746-9644-D533C8B71613}">
      <dsp:nvSpPr>
        <dsp:cNvPr id="0" name=""/>
        <dsp:cNvSpPr/>
      </dsp:nvSpPr>
      <dsp:spPr>
        <a:xfrm>
          <a:off x="6950787" y="1776284"/>
          <a:ext cx="37653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118D1-E666-6049-8B20-B2D98051F6EA}">
      <dsp:nvSpPr>
        <dsp:cNvPr id="0" name=""/>
        <dsp:cNvSpPr/>
      </dsp:nvSpPr>
      <dsp:spPr>
        <a:xfrm rot="5400000">
          <a:off x="5972143" y="1721521"/>
          <a:ext cx="939050" cy="103842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AAD8D-8BE5-3644-A148-CC1997EA0269}">
      <dsp:nvSpPr>
        <dsp:cNvPr id="0" name=""/>
        <dsp:cNvSpPr/>
      </dsp:nvSpPr>
      <dsp:spPr>
        <a:xfrm>
          <a:off x="0" y="689507"/>
          <a:ext cx="105156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F41D7-DD0C-5F4B-92FB-888CEC1BD2E5}">
      <dsp:nvSpPr>
        <dsp:cNvPr id="0" name=""/>
        <dsp:cNvSpPr/>
      </dsp:nvSpPr>
      <dsp:spPr>
        <a:xfrm>
          <a:off x="525780" y="423827"/>
          <a:ext cx="7360920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Access to tools and Sliger shop facilities.</a:t>
          </a:r>
        </a:p>
      </dsp:txBody>
      <dsp:txXfrm>
        <a:off x="551719" y="449766"/>
        <a:ext cx="7309042" cy="479482"/>
      </dsp:txXfrm>
    </dsp:sp>
    <dsp:sp modelId="{1C95038E-1251-2A47-BB78-9A5FECC64566}">
      <dsp:nvSpPr>
        <dsp:cNvPr id="0" name=""/>
        <dsp:cNvSpPr/>
      </dsp:nvSpPr>
      <dsp:spPr>
        <a:xfrm>
          <a:off x="0" y="1505987"/>
          <a:ext cx="105156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711B8-5DCC-FF49-8D14-A8936452BF41}">
      <dsp:nvSpPr>
        <dsp:cNvPr id="0" name=""/>
        <dsp:cNvSpPr/>
      </dsp:nvSpPr>
      <dsp:spPr>
        <a:xfrm>
          <a:off x="525780" y="1240307"/>
          <a:ext cx="7360920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Launch rails, rods, and ignition charges will be provided on launch day.</a:t>
          </a:r>
          <a:endParaRPr lang="en-US" sz="1800" kern="1200">
            <a:ea typeface="Calibri"/>
            <a:cs typeface="Calibri"/>
          </a:endParaRPr>
        </a:p>
      </dsp:txBody>
      <dsp:txXfrm>
        <a:off x="551719" y="1266246"/>
        <a:ext cx="7309042" cy="479482"/>
      </dsp:txXfrm>
    </dsp:sp>
    <dsp:sp modelId="{D0A3990B-CC19-9B4D-9513-CC6F35E94855}">
      <dsp:nvSpPr>
        <dsp:cNvPr id="0" name=""/>
        <dsp:cNvSpPr/>
      </dsp:nvSpPr>
      <dsp:spPr>
        <a:xfrm>
          <a:off x="0" y="2322467"/>
          <a:ext cx="105156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FB058-6819-5B48-894E-3D7924B02753}">
      <dsp:nvSpPr>
        <dsp:cNvPr id="0" name=""/>
        <dsp:cNvSpPr/>
      </dsp:nvSpPr>
      <dsp:spPr>
        <a:xfrm>
          <a:off x="525780" y="2056787"/>
          <a:ext cx="7360920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Wind conditions will be less than 12 m/s at an elevation of 300m.</a:t>
          </a:r>
          <a:endParaRPr lang="en-US" sz="1800" kern="1200">
            <a:ea typeface="Calibri"/>
            <a:cs typeface="Calibri"/>
          </a:endParaRPr>
        </a:p>
      </dsp:txBody>
      <dsp:txXfrm>
        <a:off x="551719" y="2082726"/>
        <a:ext cx="7309042" cy="479482"/>
      </dsp:txXfrm>
    </dsp:sp>
    <dsp:sp modelId="{E5B2856F-D4C3-954C-84DD-00AFEC2BD96E}">
      <dsp:nvSpPr>
        <dsp:cNvPr id="0" name=""/>
        <dsp:cNvSpPr/>
      </dsp:nvSpPr>
      <dsp:spPr>
        <a:xfrm>
          <a:off x="0" y="3138947"/>
          <a:ext cx="105156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E40C8-5570-A744-B863-CB14B3959AC6}">
      <dsp:nvSpPr>
        <dsp:cNvPr id="0" name=""/>
        <dsp:cNvSpPr/>
      </dsp:nvSpPr>
      <dsp:spPr>
        <a:xfrm>
          <a:off x="525780" y="2873267"/>
          <a:ext cx="7360920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launch will be in Huntsville, AL.</a:t>
          </a:r>
        </a:p>
      </dsp:txBody>
      <dsp:txXfrm>
        <a:off x="551719" y="2899206"/>
        <a:ext cx="7309042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0EC1A-8383-42F5-8967-2CD3C8BB529C}">
      <dsp:nvSpPr>
        <dsp:cNvPr id="0" name=""/>
        <dsp:cNvSpPr/>
      </dsp:nvSpPr>
      <dsp:spPr>
        <a:xfrm>
          <a:off x="2044800" y="92886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lumMod val="75000"/>
            <a:alpha val="2494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D2AA4-735D-4934-A97B-A1CD98336A65}">
      <dsp:nvSpPr>
        <dsp:cNvPr id="0" name=""/>
        <dsp:cNvSpPr/>
      </dsp:nvSpPr>
      <dsp:spPr>
        <a:xfrm>
          <a:off x="2396936" y="445023"/>
          <a:ext cx="1491726" cy="1491726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055C9-9A7E-4630-9689-921EB4DCFD3D}">
      <dsp:nvSpPr>
        <dsp:cNvPr id="0" name=""/>
        <dsp:cNvSpPr/>
      </dsp:nvSpPr>
      <dsp:spPr>
        <a:xfrm>
          <a:off x="1342800" y="297288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cap="none"/>
            <a:t>The customer is the NASA's Artemis program.</a:t>
          </a:r>
        </a:p>
      </dsp:txBody>
      <dsp:txXfrm>
        <a:off x="1342800" y="2972887"/>
        <a:ext cx="3600000" cy="720000"/>
      </dsp:txXfrm>
    </dsp:sp>
    <dsp:sp modelId="{A956F2F2-ABA4-47CB-8310-204348CFD9E6}">
      <dsp:nvSpPr>
        <dsp:cNvPr id="0" name=""/>
        <dsp:cNvSpPr/>
      </dsp:nvSpPr>
      <dsp:spPr>
        <a:xfrm>
          <a:off x="6274800" y="92886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lumMod val="75000"/>
            <a:alpha val="24833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C8BF4-A3C6-48E0-875E-26100C38A99C}">
      <dsp:nvSpPr>
        <dsp:cNvPr id="0" name=""/>
        <dsp:cNvSpPr/>
      </dsp:nvSpPr>
      <dsp:spPr>
        <a:xfrm>
          <a:off x="6626936" y="445023"/>
          <a:ext cx="1491726" cy="1491726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669F0-90F4-4100-9E3A-81E908D906DB}">
      <dsp:nvSpPr>
        <dsp:cNvPr id="0" name=""/>
        <dsp:cNvSpPr/>
      </dsp:nvSpPr>
      <dsp:spPr>
        <a:xfrm>
          <a:off x="5572800" y="297288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cap="none"/>
            <a:t>The Artemis missions, which seek to land astronauts on the moon, inspired the payload challenge.</a:t>
          </a:r>
        </a:p>
      </dsp:txBody>
      <dsp:txXfrm>
        <a:off x="5572800" y="2972887"/>
        <a:ext cx="360000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51105-0FB8-F74A-A320-AFABC934C9BF}">
      <dsp:nvSpPr>
        <dsp:cNvPr id="0" name=""/>
        <dsp:cNvSpPr/>
      </dsp:nvSpPr>
      <dsp:spPr>
        <a:xfrm>
          <a:off x="137131" y="33613"/>
          <a:ext cx="8897515" cy="58441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Technical Specifications</a:t>
          </a:r>
        </a:p>
      </dsp:txBody>
      <dsp:txXfrm>
        <a:off x="154248" y="50730"/>
        <a:ext cx="8863281" cy="550177"/>
      </dsp:txXfrm>
    </dsp:sp>
    <dsp:sp modelId="{198BCAD5-A158-194F-960F-0F621E1A8BAD}">
      <dsp:nvSpPr>
        <dsp:cNvPr id="0" name=""/>
        <dsp:cNvSpPr/>
      </dsp:nvSpPr>
      <dsp:spPr>
        <a:xfrm>
          <a:off x="159068" y="694873"/>
          <a:ext cx="596831" cy="59683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F8B24A-517C-8445-841E-F52CACEA75D4}">
      <dsp:nvSpPr>
        <dsp:cNvPr id="0" name=""/>
        <dsp:cNvSpPr/>
      </dsp:nvSpPr>
      <dsp:spPr>
        <a:xfrm>
          <a:off x="874559" y="700608"/>
          <a:ext cx="8173445" cy="585360"/>
        </a:xfrm>
        <a:prstGeom prst="roundRect">
          <a:avLst>
            <a:gd name="adj" fmla="val 1667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/>
            <a:t>The vehicle needs to reach an altitude of up to 1 mile (5280 feet) and be recovered safely.</a:t>
          </a:r>
          <a:endParaRPr lang="en-US" sz="1600" kern="1200"/>
        </a:p>
      </dsp:txBody>
      <dsp:txXfrm>
        <a:off x="903139" y="729188"/>
        <a:ext cx="8116285" cy="528200"/>
      </dsp:txXfrm>
    </dsp:sp>
    <dsp:sp modelId="{D977DE90-660C-DD4D-85A9-B3EBBA36F7D5}">
      <dsp:nvSpPr>
        <dsp:cNvPr id="0" name=""/>
        <dsp:cNvSpPr/>
      </dsp:nvSpPr>
      <dsp:spPr>
        <a:xfrm>
          <a:off x="159068" y="1363324"/>
          <a:ext cx="596831" cy="59683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9875C5-0427-6E45-951D-263041824600}">
      <dsp:nvSpPr>
        <dsp:cNvPr id="0" name=""/>
        <dsp:cNvSpPr/>
      </dsp:nvSpPr>
      <dsp:spPr>
        <a:xfrm>
          <a:off x="874559" y="1369060"/>
          <a:ext cx="8173445" cy="585360"/>
        </a:xfrm>
        <a:prstGeom prst="roundRect">
          <a:avLst>
            <a:gd name="adj" fmla="val 16670"/>
          </a:avLst>
        </a:prstGeom>
        <a:solidFill>
          <a:schemeClr val="accent6">
            <a:lumMod val="75000"/>
            <a:alpha val="90000"/>
          </a:schemeClr>
        </a:solid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0" i="0" u="none" kern="1200"/>
            <a:t>The vehicle is to withstand a variety of loads and functions throughout the flight.</a:t>
          </a:r>
          <a:endParaRPr lang="en-US" sz="1600" kern="1200"/>
        </a:p>
      </dsp:txBody>
      <dsp:txXfrm>
        <a:off x="903139" y="1397640"/>
        <a:ext cx="8116285" cy="528200"/>
      </dsp:txXfrm>
    </dsp:sp>
    <dsp:sp modelId="{15B8ECF7-1E3E-CE47-BA57-5F9CF8E05F21}">
      <dsp:nvSpPr>
        <dsp:cNvPr id="0" name=""/>
        <dsp:cNvSpPr/>
      </dsp:nvSpPr>
      <dsp:spPr>
        <a:xfrm>
          <a:off x="159068" y="2031776"/>
          <a:ext cx="596831" cy="59683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4DEEA5-ABAE-D945-9A40-E5C00D53F589}">
      <dsp:nvSpPr>
        <dsp:cNvPr id="0" name=""/>
        <dsp:cNvSpPr/>
      </dsp:nvSpPr>
      <dsp:spPr>
        <a:xfrm>
          <a:off x="874559" y="2037511"/>
          <a:ext cx="8173445" cy="585360"/>
        </a:xfrm>
        <a:prstGeom prst="roundRect">
          <a:avLst>
            <a:gd name="adj" fmla="val 16670"/>
          </a:avLst>
        </a:prstGeom>
        <a:solidFill>
          <a:schemeClr val="accent6">
            <a:lumMod val="75000"/>
            <a:alpha val="80000"/>
          </a:schemeClr>
        </a:solid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0" i="0" u="none" kern="1200"/>
            <a:t>Materials and mass are tracked to assist in error analysis.</a:t>
          </a:r>
          <a:endParaRPr lang="en-US" sz="1600" kern="1200"/>
        </a:p>
      </dsp:txBody>
      <dsp:txXfrm>
        <a:off x="903139" y="2066091"/>
        <a:ext cx="8116285" cy="528200"/>
      </dsp:txXfrm>
    </dsp:sp>
    <dsp:sp modelId="{97129FDA-DC46-2C42-9606-B47DF4FF8BC6}">
      <dsp:nvSpPr>
        <dsp:cNvPr id="0" name=""/>
        <dsp:cNvSpPr/>
      </dsp:nvSpPr>
      <dsp:spPr>
        <a:xfrm>
          <a:off x="159068" y="2700227"/>
          <a:ext cx="596831" cy="59683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840430-22F0-4740-BCA1-41617D754D38}">
      <dsp:nvSpPr>
        <dsp:cNvPr id="0" name=""/>
        <dsp:cNvSpPr/>
      </dsp:nvSpPr>
      <dsp:spPr>
        <a:xfrm>
          <a:off x="874559" y="2705963"/>
          <a:ext cx="8173445" cy="585360"/>
        </a:xfrm>
        <a:prstGeom prst="roundRect">
          <a:avLst>
            <a:gd name="adj" fmla="val 16670"/>
          </a:avLst>
        </a:prstGeom>
        <a:solidFill>
          <a:schemeClr val="accent6">
            <a:lumMod val="75000"/>
            <a:alpha val="70000"/>
          </a:schemeClr>
        </a:solid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0" i="0" u="none" kern="1200"/>
            <a:t>Velocity, altitude, acceleration, and GPS to track vehicle and perform analysis.</a:t>
          </a:r>
          <a:endParaRPr lang="en-US" sz="1600" kern="1200"/>
        </a:p>
      </dsp:txBody>
      <dsp:txXfrm>
        <a:off x="903139" y="2734543"/>
        <a:ext cx="8116285" cy="528200"/>
      </dsp:txXfrm>
    </dsp:sp>
    <dsp:sp modelId="{008F3F77-EA29-6046-83C6-6A0B9B66F568}">
      <dsp:nvSpPr>
        <dsp:cNvPr id="0" name=""/>
        <dsp:cNvSpPr/>
      </dsp:nvSpPr>
      <dsp:spPr>
        <a:xfrm>
          <a:off x="159068" y="3368679"/>
          <a:ext cx="596831" cy="59683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346B52-961B-C947-AB10-100DA71795DF}">
      <dsp:nvSpPr>
        <dsp:cNvPr id="0" name=""/>
        <dsp:cNvSpPr/>
      </dsp:nvSpPr>
      <dsp:spPr>
        <a:xfrm>
          <a:off x="874559" y="3374414"/>
          <a:ext cx="8173445" cy="585360"/>
        </a:xfrm>
        <a:prstGeom prst="roundRect">
          <a:avLst>
            <a:gd name="adj" fmla="val 16670"/>
          </a:avLst>
        </a:prstGeom>
        <a:solidFill>
          <a:schemeClr val="accent6">
            <a:lumMod val="75000"/>
            <a:alpha val="60000"/>
          </a:schemeClr>
        </a:solid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/>
            <a:t>Payload deploys between 400-600 feet on the descent and speed is to be reduced, without parachutes or streamers.</a:t>
          </a:r>
          <a:endParaRPr lang="en-US" sz="1600" kern="1200"/>
        </a:p>
      </dsp:txBody>
      <dsp:txXfrm>
        <a:off x="903139" y="3402994"/>
        <a:ext cx="8116285" cy="5282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9D89A-ABD0-CA4D-99DD-110920225B65}">
      <dsp:nvSpPr>
        <dsp:cNvPr id="0" name=""/>
        <dsp:cNvSpPr/>
      </dsp:nvSpPr>
      <dsp:spPr>
        <a:xfrm>
          <a:off x="0" y="319475"/>
          <a:ext cx="8610599" cy="912785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Regulatory &amp; Legal Compliance</a:t>
          </a:r>
        </a:p>
      </dsp:txBody>
      <dsp:txXfrm>
        <a:off x="26735" y="346210"/>
        <a:ext cx="8557129" cy="859315"/>
      </dsp:txXfrm>
    </dsp:sp>
    <dsp:sp modelId="{19321ED0-A2BE-C143-807B-0E262DC0ED64}">
      <dsp:nvSpPr>
        <dsp:cNvPr id="0" name=""/>
        <dsp:cNvSpPr/>
      </dsp:nvSpPr>
      <dsp:spPr>
        <a:xfrm>
          <a:off x="0" y="1396562"/>
          <a:ext cx="912785" cy="91278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86F75-2934-B844-8522-018DAF8D5203}">
      <dsp:nvSpPr>
        <dsp:cNvPr id="0" name=""/>
        <dsp:cNvSpPr/>
      </dsp:nvSpPr>
      <dsp:spPr>
        <a:xfrm>
          <a:off x="967552" y="1396562"/>
          <a:ext cx="7643047" cy="912785"/>
        </a:xfrm>
        <a:prstGeom prst="roundRect">
          <a:avLst>
            <a:gd name="adj" fmla="val 1667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u="none" kern="1200"/>
            <a:t>Rocket will ascend by using a NAR/TRA certified solid-propellant motor.</a:t>
          </a:r>
          <a:endParaRPr lang="en-US" sz="1900" kern="1200"/>
        </a:p>
      </dsp:txBody>
      <dsp:txXfrm>
        <a:off x="1012119" y="1441129"/>
        <a:ext cx="7553913" cy="823651"/>
      </dsp:txXfrm>
    </dsp:sp>
    <dsp:sp modelId="{DF25A2FA-4364-624F-8BED-3AC6D7AA5693}">
      <dsp:nvSpPr>
        <dsp:cNvPr id="0" name=""/>
        <dsp:cNvSpPr/>
      </dsp:nvSpPr>
      <dsp:spPr>
        <a:xfrm>
          <a:off x="0" y="2418882"/>
          <a:ext cx="912785" cy="91278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14AE5-E584-3444-915C-17F912C60756}">
      <dsp:nvSpPr>
        <dsp:cNvPr id="0" name=""/>
        <dsp:cNvSpPr/>
      </dsp:nvSpPr>
      <dsp:spPr>
        <a:xfrm>
          <a:off x="967552" y="2418882"/>
          <a:ext cx="7643047" cy="912785"/>
        </a:xfrm>
        <a:prstGeom prst="roundRect">
          <a:avLst>
            <a:gd name="adj" fmla="val 16670"/>
          </a:avLst>
        </a:prstGeom>
        <a:solidFill>
          <a:schemeClr val="tx2">
            <a:lumMod val="75000"/>
            <a:alpha val="4053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0" i="0" u="none" kern="1200"/>
            <a:t>All local and federal laws will be followed, including permits and licenses.</a:t>
          </a:r>
          <a:endParaRPr lang="en-US" sz="1900" kern="1200"/>
        </a:p>
      </dsp:txBody>
      <dsp:txXfrm>
        <a:off x="1012119" y="2463449"/>
        <a:ext cx="7553913" cy="82365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9D89A-ABD0-CA4D-99DD-110920225B65}">
      <dsp:nvSpPr>
        <dsp:cNvPr id="0" name=""/>
        <dsp:cNvSpPr/>
      </dsp:nvSpPr>
      <dsp:spPr>
        <a:xfrm>
          <a:off x="0" y="319475"/>
          <a:ext cx="8610599" cy="912785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Documentation</a:t>
          </a:r>
        </a:p>
      </dsp:txBody>
      <dsp:txXfrm>
        <a:off x="26735" y="346210"/>
        <a:ext cx="8557129" cy="859315"/>
      </dsp:txXfrm>
    </dsp:sp>
    <dsp:sp modelId="{19321ED0-A2BE-C143-807B-0E262DC0ED64}">
      <dsp:nvSpPr>
        <dsp:cNvPr id="0" name=""/>
        <dsp:cNvSpPr/>
      </dsp:nvSpPr>
      <dsp:spPr>
        <a:xfrm>
          <a:off x="0" y="1396562"/>
          <a:ext cx="912785" cy="91278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86F75-2934-B844-8522-018DAF8D5203}">
      <dsp:nvSpPr>
        <dsp:cNvPr id="0" name=""/>
        <dsp:cNvSpPr/>
      </dsp:nvSpPr>
      <dsp:spPr>
        <a:xfrm>
          <a:off x="967552" y="1396562"/>
          <a:ext cx="7643047" cy="912785"/>
        </a:xfrm>
        <a:prstGeom prst="roundRect">
          <a:avLst>
            <a:gd name="adj" fmla="val 16670"/>
          </a:avLst>
        </a:prstGeom>
        <a:solidFill>
          <a:schemeClr val="accent1">
            <a:lumMod val="75000"/>
            <a:alpha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u="none" kern="1200"/>
            <a:t>Payload is prioritized and STEM Engagement requirements are met.</a:t>
          </a:r>
          <a:endParaRPr lang="en-US" sz="1900" kern="1200"/>
        </a:p>
      </dsp:txBody>
      <dsp:txXfrm>
        <a:off x="1012119" y="1441129"/>
        <a:ext cx="7553913" cy="823651"/>
      </dsp:txXfrm>
    </dsp:sp>
    <dsp:sp modelId="{DF25A2FA-4364-624F-8BED-3AC6D7AA5693}">
      <dsp:nvSpPr>
        <dsp:cNvPr id="0" name=""/>
        <dsp:cNvSpPr/>
      </dsp:nvSpPr>
      <dsp:spPr>
        <a:xfrm>
          <a:off x="0" y="2418882"/>
          <a:ext cx="912785" cy="91278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14AE5-E584-3444-915C-17F912C60756}">
      <dsp:nvSpPr>
        <dsp:cNvPr id="0" name=""/>
        <dsp:cNvSpPr/>
      </dsp:nvSpPr>
      <dsp:spPr>
        <a:xfrm>
          <a:off x="967552" y="2418882"/>
          <a:ext cx="7643047" cy="912785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kern="1200"/>
            <a:t>The</a:t>
          </a:r>
          <a:r>
            <a:rPr lang="en-US" sz="1900" kern="1200" baseline="0"/>
            <a:t> team provides written reports and conducts presentations to document process.</a:t>
          </a:r>
          <a:endParaRPr lang="en-US" sz="1900" kern="1200"/>
        </a:p>
      </dsp:txBody>
      <dsp:txXfrm>
        <a:off x="1012119" y="2463449"/>
        <a:ext cx="7553913" cy="823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/>
              <a:t>Team 502</a:t>
            </a:r>
            <a:br>
              <a:rPr lang="en-US"/>
            </a:br>
            <a:r>
              <a:rPr lang="en-US">
                <a:solidFill>
                  <a:srgbClr val="A69C95"/>
                </a:solidFill>
              </a:rPr>
              <a:t>NASA Student Launch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VDR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D01F3-A6E5-EBD8-9963-DBF3A3166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F671B-6928-8AE2-F40F-DA00BF731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270FB9-106E-2CB0-A0BC-F295D7E6986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Jacob Schmitt</a:t>
            </a:r>
            <a:endParaRPr lang="en-US"/>
          </a:p>
        </p:txBody>
      </p:sp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E8A3B77E-C75E-41ED-4E04-787C236D8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087199"/>
              </p:ext>
            </p:extLst>
          </p:nvPr>
        </p:nvGraphicFramePr>
        <p:xfrm>
          <a:off x="838200" y="1825626"/>
          <a:ext cx="10515600" cy="3785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859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E502-8C6A-1393-0001-5D4642AED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64F5F-3535-3CA7-FABA-7C8490B1B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2DEEBE-1C50-8FD1-8EE7-B60AF7960E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Jacob Schmitt</a:t>
            </a:r>
            <a:endParaRPr lang="en-US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38ED4A3-757D-85A3-CCAA-77D869E664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572688"/>
              </p:ext>
            </p:extLst>
          </p:nvPr>
        </p:nvGraphicFramePr>
        <p:xfrm>
          <a:off x="1355035" y="1642856"/>
          <a:ext cx="9922565" cy="3968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684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64737-946D-4234-ABBF-AD29729F593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Atzimba Avellaneda</a:t>
            </a:r>
          </a:p>
        </p:txBody>
      </p:sp>
      <p:graphicFrame>
        <p:nvGraphicFramePr>
          <p:cNvPr id="3" name="Content Placeholder 10">
            <a:extLst>
              <a:ext uri="{FF2B5EF4-FFF2-40B4-BE49-F238E27FC236}">
                <a16:creationId xmlns:a16="http://schemas.microsoft.com/office/drawing/2014/main" id="{510418D4-3BB9-4C03-254B-81FE7510CC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6797229"/>
              </p:ext>
            </p:extLst>
          </p:nvPr>
        </p:nvGraphicFramePr>
        <p:xfrm>
          <a:off x="1790700" y="1690688"/>
          <a:ext cx="8610600" cy="3651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660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4E75-306B-D4C1-3E4C-F17D25E9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F196A4-1CD1-F80C-C277-3993FCB3B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81F32-C7CD-89C9-CA97-2CD3E2EAABD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Atzimba Avellaneda</a:t>
            </a:r>
            <a:endParaRPr lang="en-US"/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DA0939D2-02B8-84A2-4069-D82602FA2B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93153"/>
              </p:ext>
            </p:extLst>
          </p:nvPr>
        </p:nvGraphicFramePr>
        <p:xfrm>
          <a:off x="1790700" y="1690688"/>
          <a:ext cx="8610600" cy="3651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070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Atzimba Avellaneda</a:t>
            </a:r>
            <a:endParaRPr lang="en-US"/>
          </a:p>
        </p:txBody>
      </p:sp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A855A8C4-E9D5-05BF-5DEA-AA8EAA7351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7906"/>
              </p:ext>
            </p:extLst>
          </p:nvPr>
        </p:nvGraphicFramePr>
        <p:xfrm>
          <a:off x="68496" y="366189"/>
          <a:ext cx="11936856" cy="6277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F9A93-C60F-2674-4791-EFE307F2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C123D-8A97-B757-7232-1AE33DDE2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1942A-5C42-6C51-37DA-3BD23C0D2AB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Atzimba Avellaneda</a:t>
            </a:r>
            <a:endParaRPr lang="en-US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844F4E0A-18ED-2358-5C01-C2B016A4F2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98128"/>
              </p:ext>
            </p:extLst>
          </p:nvPr>
        </p:nvGraphicFramePr>
        <p:xfrm>
          <a:off x="1295400" y="1690688"/>
          <a:ext cx="9601200" cy="392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7229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B6FE-6B7B-852D-7CAB-F4357207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E95AD-399E-4973-F404-5D8BFDFF9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5CF64-0649-4EFD-AAD9-CF96F51279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431694" y="5605675"/>
            <a:ext cx="1760306" cy="30254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Atzimba Avellaneda</a:t>
            </a:r>
            <a:endParaRPr lang="en-US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EE0B4382-BCD8-340A-B8AF-223D130E3B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389864"/>
              </p:ext>
            </p:extLst>
          </p:nvPr>
        </p:nvGraphicFramePr>
        <p:xfrm>
          <a:off x="1295400" y="1690688"/>
          <a:ext cx="9601200" cy="392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912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72FE-91F1-318E-C6B0-B36131F3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B9D5F-AA69-313C-00DB-A69160224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18B2-316B-B465-6D47-DB1B8658A81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Atzimba Avellaneda</a:t>
            </a:r>
            <a:endParaRPr lang="en-US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3CC87892-5CE6-2AE5-31C2-B94C8E28DF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523255"/>
              </p:ext>
            </p:extLst>
          </p:nvPr>
        </p:nvGraphicFramePr>
        <p:xfrm>
          <a:off x="1295400" y="1690688"/>
          <a:ext cx="9601200" cy="392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4797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2850-599D-2413-3AEA-4717D945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E02CD-2CBF-1E68-7556-CA457A97A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14F22-4D85-BAE7-B51C-0FCB3799D61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Atzimba Avellaneda</a:t>
            </a:r>
            <a:endParaRPr lang="en-US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6E44EBEC-F044-A1C4-0A03-113FD72034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686091"/>
              </p:ext>
            </p:extLst>
          </p:nvPr>
        </p:nvGraphicFramePr>
        <p:xfrm>
          <a:off x="1295400" y="1690688"/>
          <a:ext cx="9601200" cy="392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0539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5D76-2C4F-80AD-A4D0-DF8A343B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1A4776-DC79-F602-ED27-89CE00FC6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38F9-D6F6-5D75-4805-008FDA21643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Atzimba Avellaneda</a:t>
            </a:r>
            <a:endParaRPr lang="en-US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C1CDBB38-6412-8C00-F358-E09C408914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852660"/>
              </p:ext>
            </p:extLst>
          </p:nvPr>
        </p:nvGraphicFramePr>
        <p:xfrm>
          <a:off x="1295400" y="1690688"/>
          <a:ext cx="9601200" cy="392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5515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A69C95"/>
                </a:solidFill>
              </a:rPr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4F01E0-776C-4505-8CE5-B13A7626905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Jacob Schmitt</a:t>
            </a:r>
            <a:endParaRPr lang="en-US"/>
          </a:p>
        </p:txBody>
      </p:sp>
      <p:pic>
        <p:nvPicPr>
          <p:cNvPr id="6" name="Picture 5" descr="A person with curly hair wearing a blue shirt and brown pants&#10;&#10;Description automatically generated">
            <a:extLst>
              <a:ext uri="{FF2B5EF4-FFF2-40B4-BE49-F238E27FC236}">
                <a16:creationId xmlns:a16="http://schemas.microsoft.com/office/drawing/2014/main" id="{80DD4118-FD39-76FD-EEE4-26112C0DF8E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9384" t="2813" r="11382" b="44554"/>
          <a:stretch/>
        </p:blipFill>
        <p:spPr>
          <a:xfrm>
            <a:off x="2951330" y="2021409"/>
            <a:ext cx="1828800" cy="1828800"/>
          </a:xfrm>
          <a:prstGeom prst="rect">
            <a:avLst/>
          </a:prstGeom>
        </p:spPr>
      </p:pic>
      <p:pic>
        <p:nvPicPr>
          <p:cNvPr id="7" name="Picture 6" descr="A person in a blue suit&#10;&#10;Description automatically generated">
            <a:extLst>
              <a:ext uri="{FF2B5EF4-FFF2-40B4-BE49-F238E27FC236}">
                <a16:creationId xmlns:a16="http://schemas.microsoft.com/office/drawing/2014/main" id="{2355D61C-72FB-6602-C4CC-B39AB3BA2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" r="34202" b="-1129"/>
          <a:stretch/>
        </p:blipFill>
        <p:spPr>
          <a:xfrm rot="16200000">
            <a:off x="666482" y="1994015"/>
            <a:ext cx="1828800" cy="1883589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DCFAA15C-4C0D-1A1A-6AFF-08A470D037E6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929" t="6715" r="778" b="25201"/>
          <a:stretch/>
        </p:blipFill>
        <p:spPr>
          <a:xfrm>
            <a:off x="5208784" y="2021408"/>
            <a:ext cx="1828800" cy="1828800"/>
          </a:xfrm>
          <a:prstGeom prst="rect">
            <a:avLst/>
          </a:prstGeom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F8C8FC9-45E4-8C18-C888-26AE9FDADA7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815131" y="2021409"/>
            <a:ext cx="1828800" cy="1828800"/>
          </a:xfrm>
          <a:prstGeom prst="rect">
            <a:avLst/>
          </a:prstGeom>
        </p:spPr>
      </p:pic>
      <p:pic>
        <p:nvPicPr>
          <p:cNvPr id="14" name="Picture 2" descr="A person in a blue shirt and tie&#10;&#10;Description automatically generated">
            <a:extLst>
              <a:ext uri="{FF2B5EF4-FFF2-40B4-BE49-F238E27FC236}">
                <a16:creationId xmlns:a16="http://schemas.microsoft.com/office/drawing/2014/main" id="{848F5356-495A-FBA5-D4E7-5077F524268F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/>
          <a:srcRect l="6371" t="2576" b="34209"/>
          <a:stretch/>
        </p:blipFill>
        <p:spPr bwMode="auto">
          <a:xfrm>
            <a:off x="7557678" y="202140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613E2C-2324-E9D9-21A4-451FCD770028}"/>
              </a:ext>
            </a:extLst>
          </p:cNvPr>
          <p:cNvSpPr txBox="1"/>
          <p:nvPr/>
        </p:nvSpPr>
        <p:spPr>
          <a:xfrm>
            <a:off x="639088" y="4202363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Nicholas </a:t>
            </a:r>
            <a:r>
              <a:rPr lang="en-US" sz="2000" err="1"/>
              <a:t>Hux</a:t>
            </a:r>
            <a:endParaRPr lang="en-US" sz="2000"/>
          </a:p>
          <a:p>
            <a:r>
              <a:rPr lang="en-US" i="1"/>
              <a:t>Airframe Design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8C12D1-F982-1F61-F26E-5195FFD91363}"/>
              </a:ext>
            </a:extLst>
          </p:cNvPr>
          <p:cNvSpPr txBox="1"/>
          <p:nvPr/>
        </p:nvSpPr>
        <p:spPr>
          <a:xfrm>
            <a:off x="2951330" y="4202363"/>
            <a:ext cx="192024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Jake Miller</a:t>
            </a:r>
          </a:p>
          <a:p>
            <a:r>
              <a:rPr lang="en-US" i="1"/>
              <a:t>Avionics/Software Engineer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A4E7E8-AD10-D8B0-78A0-0E3A08ECAE21}"/>
              </a:ext>
            </a:extLst>
          </p:cNvPr>
          <p:cNvSpPr txBox="1"/>
          <p:nvPr/>
        </p:nvSpPr>
        <p:spPr>
          <a:xfrm>
            <a:off x="5135880" y="4202363"/>
            <a:ext cx="1828800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Jacob Schmitt</a:t>
            </a:r>
          </a:p>
          <a:p>
            <a:r>
              <a:rPr lang="en-US" i="1"/>
              <a:t>Systems Engineer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46AEC3-2B42-8D84-FA9D-F7493B7382E3}"/>
              </a:ext>
            </a:extLst>
          </p:cNvPr>
          <p:cNvSpPr txBox="1"/>
          <p:nvPr/>
        </p:nvSpPr>
        <p:spPr>
          <a:xfrm>
            <a:off x="7557678" y="4202363"/>
            <a:ext cx="1828800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Connor Zhou</a:t>
            </a:r>
          </a:p>
          <a:p>
            <a:r>
              <a:rPr lang="en-US" i="1"/>
              <a:t>Controls Engineer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10374-F4F2-DF56-8A78-655E199BA2C5}"/>
              </a:ext>
            </a:extLst>
          </p:cNvPr>
          <p:cNvSpPr txBox="1"/>
          <p:nvPr/>
        </p:nvSpPr>
        <p:spPr>
          <a:xfrm>
            <a:off x="9815131" y="4202363"/>
            <a:ext cx="2286000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/>
              <a:t>Atzimba</a:t>
            </a:r>
            <a:r>
              <a:rPr lang="en-US" sz="2000"/>
              <a:t> Avellaneda</a:t>
            </a:r>
          </a:p>
          <a:p>
            <a:r>
              <a:rPr lang="en-US" i="1"/>
              <a:t>Fabrication Engineer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D481C-998F-CC84-8C1D-CA9BA4080CF1}"/>
              </a:ext>
            </a:extLst>
          </p:cNvPr>
          <p:cNvSpPr txBox="1"/>
          <p:nvPr/>
        </p:nvSpPr>
        <p:spPr>
          <a:xfrm>
            <a:off x="8072438" y="8858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6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6407-CA64-00D0-B96F-651F1ADC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BAF7CC-8A2C-EDEC-C486-292B290AA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57073-1AF1-A6D9-332A-FF3FBDBDDD6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Atzimba Avellaneda</a:t>
            </a:r>
            <a:endParaRPr lang="en-US"/>
          </a:p>
        </p:txBody>
      </p:sp>
      <p:graphicFrame>
        <p:nvGraphicFramePr>
          <p:cNvPr id="5" name="Content Placeholder 15">
            <a:extLst>
              <a:ext uri="{FF2B5EF4-FFF2-40B4-BE49-F238E27FC236}">
                <a16:creationId xmlns:a16="http://schemas.microsoft.com/office/drawing/2014/main" id="{784948B8-630F-E6ED-E95D-A26F2FAED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8957535"/>
              </p:ext>
            </p:extLst>
          </p:nvPr>
        </p:nvGraphicFramePr>
        <p:xfrm>
          <a:off x="1295400" y="1690688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9336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CD4C-63DF-C10E-33D4-9237677C4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032" y="2188788"/>
            <a:ext cx="4890498" cy="1351249"/>
          </a:xfrm>
        </p:spPr>
        <p:txBody>
          <a:bodyPr>
            <a:noAutofit/>
          </a:bodyPr>
          <a:lstStyle/>
          <a:p>
            <a:r>
              <a:rPr lang="en-US" sz="6600">
                <a:latin typeface="Arial"/>
                <a:cs typeface="Arial"/>
              </a:rPr>
              <a:t>Thank you!</a:t>
            </a:r>
            <a:endParaRPr lang="en-US" sz="66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138FA-BBD2-8ED3-123E-C80B810D1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47326-D47C-5F70-0162-5FC08402686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08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337F-6AEE-357A-1B5F-1A865713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FDEF8C-4C4B-D0EB-F2B7-879348C8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937F9-3A4C-7651-BA37-DADEDC1FE8EE}"/>
              </a:ext>
            </a:extLst>
          </p:cNvPr>
          <p:cNvSpPr txBox="1"/>
          <p:nvPr/>
        </p:nvSpPr>
        <p:spPr>
          <a:xfrm>
            <a:off x="658761" y="1690688"/>
            <a:ext cx="106950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NASA. (n.d.). </a:t>
            </a:r>
            <a:r>
              <a:rPr lang="en-US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 NASA Student Launch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2024 NASA Student Launch Handbook &amp; Request for Proposal. https://</a:t>
            </a:r>
            <a:r>
              <a:rPr lang="en-US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/wp-content/uploads/2023/08/2024-sli-handbook-final-copy1.pdf </a:t>
            </a:r>
          </a:p>
          <a:p>
            <a:pPr indent="-457200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/>
            <a:r>
              <a:rPr lang="en-US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Canepa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 (2005). </a:t>
            </a:r>
            <a:r>
              <a:rPr lang="en-US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Modern High-Powered Rocketry 2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Trafford. </a:t>
            </a:r>
          </a:p>
          <a:p>
            <a:pPr indent="-457200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/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NASA. (2023, October 6). </a:t>
            </a:r>
            <a:r>
              <a:rPr lang="en-US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 student launch challenge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NASA. https://</a:t>
            </a:r>
            <a:r>
              <a:rPr lang="en-US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/learning-resources/</a:t>
            </a:r>
            <a:r>
              <a:rPr lang="en-US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-student-launch/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A34A00-0126-C79B-BF90-166FA621858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17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Embodiment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11"/>
                <p:extLst>
                  <p:ext uri="{D42A27DB-BD31-4B8C-83A1-F6EECF244321}">
                    <p14:modId xmlns:p14="http://schemas.microsoft.com/office/powerpoint/2010/main" val="2230640103"/>
                  </p:ext>
                </p:extLst>
              </p:nvPr>
            </p:nvGraphicFramePr>
            <p:xfrm>
              <a:off x="4208098" y="1388723"/>
              <a:ext cx="7145702" cy="408055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145702" cy="4080554"/>
                    </a:xfrm>
                    <a:prstGeom prst="rect">
                      <a:avLst/>
                    </a:prstGeom>
                  </am3d:spPr>
                  <am3d:camera>
                    <am3d:pos x="0" y="0" z="555794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26" d="1000000"/>
                    <am3d:preTrans dx="-1465648" dy="5864011" dz="122661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355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8098" y="1388723"/>
                <a:ext cx="7145702" cy="40805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8374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11"/>
                <p:extLst>
                  <p:ext uri="{D42A27DB-BD31-4B8C-83A1-F6EECF244321}">
                    <p14:modId xmlns:p14="http://schemas.microsoft.com/office/powerpoint/2010/main" val="551253199"/>
                  </p:ext>
                </p:extLst>
              </p:nvPr>
            </p:nvGraphicFramePr>
            <p:xfrm>
              <a:off x="4155926" y="1871363"/>
              <a:ext cx="7099214" cy="31152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099214" cy="3115272"/>
                    </a:xfrm>
                    <a:prstGeom prst="rect">
                      <a:avLst/>
                    </a:prstGeom>
                  </am3d:spPr>
                  <am3d:camera>
                    <am3d:pos x="0" y="0" z="555794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26" d="1000000"/>
                    <am3d:preTrans dx="-1465648" dy="5864011" dz="1226614"/>
                    <am3d:scale>
                      <am3d:sx n="1000000" d="1000000"/>
                      <am3d:sy n="1000000" d="1000000"/>
                      <am3d:sz n="1000000" d="1000000"/>
                    </am3d:scale>
                    <am3d:rot ax="-7296394" ay="8286" az="1077909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3553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5926" y="1871363"/>
                <a:ext cx="7099214" cy="31152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106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1D2A5-76AE-424D-BADB-C965FE0FF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r="19892"/>
          <a:stretch/>
        </p:blipFill>
        <p:spPr>
          <a:xfrm>
            <a:off x="3396674" y="641023"/>
            <a:ext cx="5398653" cy="489482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72C2ED-E18D-4CD0-A5A6-17F085A3291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94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9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1DB08B-3786-4951-9B5F-E2DF9AA8010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9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A69C95"/>
                </a:solidFill>
              </a:rPr>
              <a:t>Sponsor and Advisor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9F1485-977B-4868-8BAF-2E44FD0036A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Jacob Schmitt</a:t>
            </a:r>
            <a:endParaRPr lang="en-US"/>
          </a:p>
        </p:txBody>
      </p:sp>
      <p:pic>
        <p:nvPicPr>
          <p:cNvPr id="13" name="Picture 4" descr="Chiang Shih, Ph.D.">
            <a:extLst>
              <a:ext uri="{FF2B5EF4-FFF2-40B4-BE49-F238E27FC236}">
                <a16:creationId xmlns:a16="http://schemas.microsoft.com/office/drawing/2014/main" id="{21171510-7264-2556-CD71-F45D57840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222" r="2381" b="222"/>
          <a:stretch/>
        </p:blipFill>
        <p:spPr bwMode="auto">
          <a:xfrm>
            <a:off x="5181504" y="1829134"/>
            <a:ext cx="1828992" cy="256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Shayne McConomy headshot">
            <a:extLst>
              <a:ext uri="{FF2B5EF4-FFF2-40B4-BE49-F238E27FC236}">
                <a16:creationId xmlns:a16="http://schemas.microsoft.com/office/drawing/2014/main" id="{0293F2FE-B466-CF8D-E771-B753EBB5D2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22" r="2000" b="222"/>
          <a:stretch/>
        </p:blipFill>
        <p:spPr bwMode="auto">
          <a:xfrm>
            <a:off x="1509094" y="1829268"/>
            <a:ext cx="182880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2C3D3F-CC0E-18BC-B8EB-3F33BE31956B}"/>
              </a:ext>
            </a:extLst>
          </p:cNvPr>
          <p:cNvSpPr txBox="1"/>
          <p:nvPr/>
        </p:nvSpPr>
        <p:spPr>
          <a:xfrm>
            <a:off x="1509094" y="4548425"/>
            <a:ext cx="283464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Sponsor</a:t>
            </a:r>
          </a:p>
          <a:p>
            <a:r>
              <a:rPr lang="en-US" sz="2000"/>
              <a:t>Shayne McConomy, Ph.D.</a:t>
            </a:r>
          </a:p>
          <a:p>
            <a:r>
              <a:rPr lang="en-US" i="1"/>
              <a:t>Professor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60BDBD-5D45-4FBA-2604-5A2742C92C3E}"/>
              </a:ext>
            </a:extLst>
          </p:cNvPr>
          <p:cNvSpPr txBox="1"/>
          <p:nvPr/>
        </p:nvSpPr>
        <p:spPr>
          <a:xfrm>
            <a:off x="5181504" y="4528706"/>
            <a:ext cx="283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Academic Advisor</a:t>
            </a:r>
          </a:p>
          <a:p>
            <a:r>
              <a:rPr lang="en-US" sz="2000"/>
              <a:t>Chiang Shih, Ph.D.</a:t>
            </a:r>
          </a:p>
          <a:p>
            <a:r>
              <a:rPr lang="en-US" i="1"/>
              <a:t>Professor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F914A8-60CF-C3A4-262A-FC3DD9A39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r="2633"/>
          <a:stretch/>
        </p:blipFill>
        <p:spPr bwMode="auto">
          <a:xfrm>
            <a:off x="8853914" y="1829268"/>
            <a:ext cx="182899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7754BF-FFF2-0FC3-E30D-D93CB66B11E2}"/>
              </a:ext>
            </a:extLst>
          </p:cNvPr>
          <p:cNvSpPr txBox="1"/>
          <p:nvPr/>
        </p:nvSpPr>
        <p:spPr>
          <a:xfrm>
            <a:off x="8853914" y="4514410"/>
            <a:ext cx="283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Sponsor</a:t>
            </a:r>
          </a:p>
          <a:p>
            <a:r>
              <a:rPr lang="en-US" sz="2000"/>
              <a:t>William Oates, Ph.D.</a:t>
            </a:r>
          </a:p>
          <a:p>
            <a:r>
              <a:rPr lang="en-US" i="1"/>
              <a:t>ME Dept. Chair</a:t>
            </a:r>
          </a:p>
        </p:txBody>
      </p:sp>
    </p:spTree>
    <p:extLst>
      <p:ext uri="{BB962C8B-B14F-4D97-AF65-F5344CB8AC3E}">
        <p14:creationId xmlns:p14="http://schemas.microsoft.com/office/powerpoint/2010/main" val="129414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6D1F43-4240-49BD-AF82-731AE86C42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5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D4D6-048D-4528-BD47-CB9706CF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8B640-4190-46B1-9229-98082B97D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DA099-EEF7-4C13-B5E9-FC74F59B8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61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 Most Important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D064C-4971-498F-9FF6-8E687B89B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B4329B-5B17-4D56-93C1-99A1D0433F5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73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644A-92EF-40C8-9E40-7839219D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E6F07-EDAD-4984-B1F7-90BB426DA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78B7D-A897-4F23-9047-B6DA6DCE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5E9BB3-4007-4984-AABC-65BC6EC23C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29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E105-55B5-4CB2-AFB1-9E90C2B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16B3E-A78D-4F3F-904F-E5E054621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F892-86FC-4E8C-88E6-6C7B8B5CB41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11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EDBD4-2645-455F-8B79-B6808147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(be sure to design your own)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A8EC0-251F-4940-8511-7C5BC77D3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5ED92-69AF-4FAC-BFCA-AAAA9A8E7C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4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2903D-AAB6-42C0-AC35-1C387C7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7E5-EE02-4F08-A256-D355695A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96CCB-4FD9-45A4-8C9A-108729B69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7A1062-03CB-4809-A7A5-C1B79AAB9E1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27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844AA-3A36-46C4-8CA3-834EFE73B8F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6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A69C95"/>
                </a:solidFill>
              </a:rPr>
              <a:t>Objective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>
                <a:effectLst/>
              </a:rPr>
              <a:t>The objective of this project is to design, fabricate, and fly a high-powered rocket for competition in the 2024 NASA Student Launch. The vehicle will deliver a payload to a specified altitude, deploy it, and then be recovered safely.</a:t>
            </a:r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8EBC1DE-F27B-23D5-1DE1-0286AAD2B2DA}"/>
              </a:ext>
            </a:extLst>
          </p:cNvPr>
          <p:cNvSpPr txBox="1">
            <a:spLocks/>
          </p:cNvSpPr>
          <p:nvPr/>
        </p:nvSpPr>
        <p:spPr>
          <a:xfrm>
            <a:off x="10731357" y="5619960"/>
            <a:ext cx="1375025" cy="22527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>
                <a:latin typeface="Arial"/>
                <a:cs typeface="Arial"/>
              </a:rPr>
              <a:t>Jacob Schmitt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73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A9A21E-52A5-4D53-AA6D-2E42C59A5AA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2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7624D1-4373-48C6-8A2B-C1C1CD0D151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19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B299CA-E37D-44A8-B3C5-C4864CBC2D6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8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3DB51-9BFD-4F76-BC2C-B29A2FD480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32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835874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73535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739D26-9025-C551-E65A-B823B9EFD75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Jacob Schmitt</a:t>
            </a:r>
            <a:endParaRPr lang="en-US"/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13AAC21A-7F2A-58F5-E1B0-5D9D17B23E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384510"/>
              </p:ext>
            </p:extLst>
          </p:nvPr>
        </p:nvGraphicFramePr>
        <p:xfrm>
          <a:off x="1295400" y="1690688"/>
          <a:ext cx="9601200" cy="4117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030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3EEC3-92C4-EC96-7527-7F7F41D95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1241F-F6BE-5590-0575-BD82BA6AA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35F7CE-AD26-8DBE-B37C-7B9C2FDC4D6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Jacob Schmitt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845BC0-23F6-B0E4-8256-C59737700C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367439"/>
              </p:ext>
            </p:extLst>
          </p:nvPr>
        </p:nvGraphicFramePr>
        <p:xfrm>
          <a:off x="838200" y="1690688"/>
          <a:ext cx="10515600" cy="392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387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C987-B95E-E8A9-EBB9-DD04200A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1761C-7714-EC0A-B14E-9209C9E1A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447A71-4B8E-B087-C271-82C12B75D1B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Jacob Schmitt</a:t>
            </a:r>
            <a:endParaRPr lang="en-US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6B09AC60-9FFF-3C67-318F-7D61D930DD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260994"/>
              </p:ext>
            </p:extLst>
          </p:nvPr>
        </p:nvGraphicFramePr>
        <p:xfrm>
          <a:off x="838200" y="1687625"/>
          <a:ext cx="10515600" cy="3814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9054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CA43-D846-7ACD-9EA8-4C049ED5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3BA2A-8633-A764-D0AA-47D606B31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9B229D-F1B7-2CC1-BA17-860A0A76A9D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Jacob Schmitt</a:t>
            </a:r>
            <a:endParaRPr lang="en-US"/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5059ED5F-D7D2-6D43-292B-AB14F56E5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472311"/>
              </p:ext>
            </p:extLst>
          </p:nvPr>
        </p:nvGraphicFramePr>
        <p:xfrm>
          <a:off x="838200" y="1690688"/>
          <a:ext cx="10515600" cy="401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0897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B83FC-7C67-852B-B7D4-980F98F3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6F9A3-12B3-C9F8-61C0-7866CC6B2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9D264-CE3A-0977-1E0B-70C24B9564F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Jacob Schmitt</a:t>
            </a:r>
            <a:endParaRPr lang="en-US"/>
          </a:p>
        </p:txBody>
      </p: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3F90A9D9-BCA2-B529-66D6-67F5CC8D7A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20475"/>
              </p:ext>
            </p:extLst>
          </p:nvPr>
        </p:nvGraphicFramePr>
        <p:xfrm>
          <a:off x="838200" y="1825625"/>
          <a:ext cx="10515600" cy="401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9958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19abb9b-08af-4fd0-8b3b-ace152962827">
      <Terms xmlns="http://schemas.microsoft.com/office/infopath/2007/PartnerControls"/>
    </lcf76f155ced4ddcb4097134ff3c332f>
    <TaxCatchAll xmlns="ea76d1cf-a10f-4786-886d-1f336309d4c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59DA70F24E404D84633AD9D44CCB6D" ma:contentTypeVersion="12" ma:contentTypeDescription="Create a new document." ma:contentTypeScope="" ma:versionID="4de63204d907ff13f8de42f899546e18">
  <xsd:schema xmlns:xsd="http://www.w3.org/2001/XMLSchema" xmlns:xs="http://www.w3.org/2001/XMLSchema" xmlns:p="http://schemas.microsoft.com/office/2006/metadata/properties" xmlns:ns2="019abb9b-08af-4fd0-8b3b-ace152962827" xmlns:ns3="ea76d1cf-a10f-4786-886d-1f336309d4ce" targetNamespace="http://schemas.microsoft.com/office/2006/metadata/properties" ma:root="true" ma:fieldsID="d4c2bd280e4e9b2ecf2a12d4ff7fac29" ns2:_="" ns3:_="">
    <xsd:import namespace="019abb9b-08af-4fd0-8b3b-ace152962827"/>
    <xsd:import namespace="ea76d1cf-a10f-4786-886d-1f336309d4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9abb9b-08af-4fd0-8b3b-ace1529628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6d1cf-a10f-4786-886d-1f336309d4c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176b630-e91f-4943-8556-9031baeeb98b}" ma:internalName="TaxCatchAll" ma:showField="CatchAllData" ma:web="ea76d1cf-a10f-4786-886d-1f336309d4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19C908-08D0-41E5-8AAB-BAC87D06F98F}">
  <ds:schemaRefs>
    <ds:schemaRef ds:uri="66256231-e987-401e-8bdb-e6b916ead0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A05E0B7-083A-4561-AB0E-E4BFD2D6273D}"/>
</file>

<file path=customXml/itemProps3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Application>Microsoft Office PowerPoint</Application>
  <PresentationFormat>Widescreen</PresentationFormat>
  <Slides>49</Slides>
  <Notes>0</Notes>
  <HiddenSlides>27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Team 502 NASA Student Launch</vt:lpstr>
      <vt:lpstr>Team Introductions</vt:lpstr>
      <vt:lpstr>Sponsor and Advisor</vt:lpstr>
      <vt:lpstr>Objective</vt:lpstr>
      <vt:lpstr>Project Background</vt:lpstr>
      <vt:lpstr>Key Goals</vt:lpstr>
      <vt:lpstr>Market</vt:lpstr>
      <vt:lpstr>Stakeholders</vt:lpstr>
      <vt:lpstr>Assumptions</vt:lpstr>
      <vt:lpstr>Customer Background</vt:lpstr>
      <vt:lpstr>Customer Needs</vt:lpstr>
      <vt:lpstr>Customer Needs</vt:lpstr>
      <vt:lpstr>Customer Needs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Future Work</vt:lpstr>
      <vt:lpstr>Thank you!</vt:lpstr>
      <vt:lpstr>References</vt:lpstr>
      <vt:lpstr>Embodiment</vt:lpstr>
      <vt:lpstr>PowerPoint Presentation</vt:lpstr>
      <vt:lpstr>PowerPoint Presentation</vt:lpstr>
      <vt:lpstr>PowerPoint Presentation</vt:lpstr>
      <vt:lpstr>Manufacturing</vt:lpstr>
      <vt:lpstr>PowerPoint Presentation</vt:lpstr>
      <vt:lpstr>Testing</vt:lpstr>
      <vt:lpstr>PowerPoint Presentation</vt:lpstr>
      <vt:lpstr>Project Management</vt:lpstr>
      <vt:lpstr># Most Important Points</vt:lpstr>
      <vt:lpstr>Lessons Learned</vt:lpstr>
      <vt:lpstr>Reference</vt:lpstr>
      <vt:lpstr>Questions (be sure to design your own)</vt:lpstr>
      <vt:lpstr>Backup Slides</vt:lpstr>
      <vt:lpstr>Functional Decomp Backup</vt:lpstr>
      <vt:lpstr>PowerPoint Presentation</vt:lpstr>
      <vt:lpstr>PowerPoint Presentation</vt:lpstr>
      <vt:lpstr>Concept Selection Backup</vt:lpstr>
      <vt:lpstr>PowerPoint Presentation</vt:lpstr>
      <vt:lpstr>PowerPoint Presentation</vt:lpstr>
      <vt:lpstr>Detailed Math Backup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2</cp:revision>
  <dcterms:created xsi:type="dcterms:W3CDTF">2019-02-05T17:04:43Z</dcterms:created>
  <dcterms:modified xsi:type="dcterms:W3CDTF">2023-10-17T04:01:47Z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0x0101006259DA70F24E404D84633AD9D44CCB6D</vt:lpwstr>
  </property>
</Properties>
</file>